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sldIdLst>
    <p:sldId id="256" r:id="rId5"/>
    <p:sldId id="259" r:id="rId6"/>
    <p:sldId id="287" r:id="rId7"/>
    <p:sldId id="286" r:id="rId8"/>
    <p:sldId id="288" r:id="rId9"/>
    <p:sldId id="258" r:id="rId10"/>
    <p:sldId id="260" r:id="rId11"/>
    <p:sldId id="281" r:id="rId12"/>
    <p:sldId id="282" r:id="rId13"/>
    <p:sldId id="283" r:id="rId14"/>
    <p:sldId id="264" r:id="rId15"/>
    <p:sldId id="284" r:id="rId16"/>
    <p:sldId id="285" r:id="rId17"/>
    <p:sldId id="290" r:id="rId18"/>
    <p:sldId id="273" r:id="rId19"/>
    <p:sldId id="274" r:id="rId20"/>
    <p:sldId id="269" r:id="rId21"/>
    <p:sldId id="276" r:id="rId22"/>
    <p:sldId id="270" r:id="rId23"/>
    <p:sldId id="271" r:id="rId24"/>
    <p:sldId id="291" r:id="rId25"/>
    <p:sldId id="292" r:id="rId26"/>
    <p:sldId id="289" r:id="rId27"/>
  </p:sldIdLst>
  <p:sldSz cx="12192000" cy="6858000"/>
  <p:notesSz cx="6858000" cy="9144000"/>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008C"/>
    <a:srgbClr val="009BA8"/>
    <a:srgbClr val="11499F"/>
    <a:srgbClr val="32691A"/>
    <a:srgbClr val="F3AC17"/>
    <a:srgbClr val="5F2E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4EE95A-776F-FA47-B54F-E1812AFCEAC1}" v="1047" dt="2025-10-13T05:50:20.5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34"/>
    <p:restoredTop sz="88425"/>
  </p:normalViewPr>
  <p:slideViewPr>
    <p:cSldViewPr snapToGrid="0">
      <p:cViewPr>
        <p:scale>
          <a:sx n="64" d="100"/>
          <a:sy n="64" d="100"/>
        </p:scale>
        <p:origin x="1376" y="1200"/>
      </p:cViewPr>
      <p:guideLst/>
    </p:cSldViewPr>
  </p:slideViewPr>
  <p:notesTextViewPr>
    <p:cViewPr>
      <p:scale>
        <a:sx n="65" d="100"/>
        <a:sy n="65"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ylan Shaw" userId="S::193780@scoutsqld.com.au::95f0a542-3c26-488d-ba2b-d6ec73ae82f0" providerId="AD" clId="Web-{83F18C04-9661-4C78-9C29-C73905D93AFA}"/>
    <pc:docChg chg="modSld">
      <pc:chgData name="Dylan Shaw" userId="S::193780@scoutsqld.com.au::95f0a542-3c26-488d-ba2b-d6ec73ae82f0" providerId="AD" clId="Web-{83F18C04-9661-4C78-9C29-C73905D93AFA}" dt="2025-09-08T10:13:12.520" v="0" actId="1076"/>
      <pc:docMkLst>
        <pc:docMk/>
      </pc:docMkLst>
      <pc:sldChg chg="modSp">
        <pc:chgData name="Dylan Shaw" userId="S::193780@scoutsqld.com.au::95f0a542-3c26-488d-ba2b-d6ec73ae82f0" providerId="AD" clId="Web-{83F18C04-9661-4C78-9C29-C73905D93AFA}" dt="2025-09-08T10:13:12.520" v="0" actId="1076"/>
        <pc:sldMkLst>
          <pc:docMk/>
          <pc:sldMk cId="684191737" sldId="256"/>
        </pc:sldMkLst>
      </pc:sldChg>
    </pc:docChg>
  </pc:docChgLst>
  <pc:docChgLst>
    <pc:chgData name="Dylan Shaw" userId="95f0a542-3c26-488d-ba2b-d6ec73ae82f0" providerId="ADAL" clId="{57AD4B29-A00D-554A-BDCA-F6213D7E5B7E}"/>
    <pc:docChg chg="undo custSel addSld delSld modSld sldOrd modMainMaster">
      <pc:chgData name="Dylan Shaw" userId="95f0a542-3c26-488d-ba2b-d6ec73ae82f0" providerId="ADAL" clId="{57AD4B29-A00D-554A-BDCA-F6213D7E5B7E}" dt="2025-10-13T07:34:14.757" v="7035" actId="20577"/>
      <pc:docMkLst>
        <pc:docMk/>
      </pc:docMkLst>
      <pc:sldChg chg="addSp delSp modSp mod setBg">
        <pc:chgData name="Dylan Shaw" userId="95f0a542-3c26-488d-ba2b-d6ec73ae82f0" providerId="ADAL" clId="{57AD4B29-A00D-554A-BDCA-F6213D7E5B7E}" dt="2025-10-13T06:59:21.831" v="7019" actId="790"/>
        <pc:sldMkLst>
          <pc:docMk/>
          <pc:sldMk cId="684191737" sldId="256"/>
        </pc:sldMkLst>
        <pc:spChg chg="add del mod">
          <ac:chgData name="Dylan Shaw" userId="95f0a542-3c26-488d-ba2b-d6ec73ae82f0" providerId="ADAL" clId="{57AD4B29-A00D-554A-BDCA-F6213D7E5B7E}" dt="2025-10-13T00:30:49.120" v="3211"/>
          <ac:spMkLst>
            <pc:docMk/>
            <pc:sldMk cId="684191737" sldId="256"/>
            <ac:spMk id="3" creationId="{5C5D666D-A303-21B9-BB04-24D841509ED9}"/>
          </ac:spMkLst>
        </pc:spChg>
        <pc:spChg chg="mod">
          <ac:chgData name="Dylan Shaw" userId="95f0a542-3c26-488d-ba2b-d6ec73ae82f0" providerId="ADAL" clId="{57AD4B29-A00D-554A-BDCA-F6213D7E5B7E}" dt="2025-10-13T06:59:21.831" v="7019" actId="790"/>
          <ac:spMkLst>
            <pc:docMk/>
            <pc:sldMk cId="684191737" sldId="256"/>
            <ac:spMk id="6" creationId="{EF15EF90-5574-CDA2-C9B4-6078FE0CF504}"/>
          </ac:spMkLst>
        </pc:spChg>
        <pc:picChg chg="mod">
          <ac:chgData name="Dylan Shaw" userId="95f0a542-3c26-488d-ba2b-d6ec73ae82f0" providerId="ADAL" clId="{57AD4B29-A00D-554A-BDCA-F6213D7E5B7E}" dt="2025-10-10T01:30:31.873" v="16" actId="1076"/>
          <ac:picMkLst>
            <pc:docMk/>
            <pc:sldMk cId="684191737" sldId="256"/>
            <ac:picMk id="8" creationId="{2634E62F-1B6D-C560-BC15-86A3D4644E0D}"/>
          </ac:picMkLst>
        </pc:picChg>
      </pc:sldChg>
      <pc:sldChg chg="modSp del mod">
        <pc:chgData name="Dylan Shaw" userId="95f0a542-3c26-488d-ba2b-d6ec73ae82f0" providerId="ADAL" clId="{57AD4B29-A00D-554A-BDCA-F6213D7E5B7E}" dt="2025-10-11T01:07:32.618" v="2299" actId="2696"/>
        <pc:sldMkLst>
          <pc:docMk/>
          <pc:sldMk cId="2810013394" sldId="257"/>
        </pc:sldMkLst>
      </pc:sldChg>
      <pc:sldChg chg="addSp delSp modSp mod modNotesTx">
        <pc:chgData name="Dylan Shaw" userId="95f0a542-3c26-488d-ba2b-d6ec73ae82f0" providerId="ADAL" clId="{57AD4B29-A00D-554A-BDCA-F6213D7E5B7E}" dt="2025-10-13T06:59:42.256" v="7021" actId="2"/>
        <pc:sldMkLst>
          <pc:docMk/>
          <pc:sldMk cId="2540816187" sldId="258"/>
        </pc:sldMkLst>
        <pc:spChg chg="add mod">
          <ac:chgData name="Dylan Shaw" userId="95f0a542-3c26-488d-ba2b-d6ec73ae82f0" providerId="ADAL" clId="{57AD4B29-A00D-554A-BDCA-F6213D7E5B7E}" dt="2025-10-13T06:59:42.256" v="7021" actId="2"/>
          <ac:spMkLst>
            <pc:docMk/>
            <pc:sldMk cId="2540816187" sldId="258"/>
            <ac:spMk id="6" creationId="{505D58DD-8021-1C4A-5C41-017FE9A01CB8}"/>
          </ac:spMkLst>
        </pc:spChg>
        <pc:graphicFrameChg chg="mod modGraphic">
          <ac:chgData name="Dylan Shaw" userId="95f0a542-3c26-488d-ba2b-d6ec73ae82f0" providerId="ADAL" clId="{57AD4B29-A00D-554A-BDCA-F6213D7E5B7E}" dt="2025-10-13T06:59:21.831" v="7019" actId="790"/>
          <ac:graphicFrameMkLst>
            <pc:docMk/>
            <pc:sldMk cId="2540816187" sldId="258"/>
            <ac:graphicFrameMk id="3" creationId="{1347CD06-572B-CF7E-3775-E4267CB0C2C2}"/>
          </ac:graphicFrameMkLst>
        </pc:graphicFrameChg>
        <pc:picChg chg="mod">
          <ac:chgData name="Dylan Shaw" userId="95f0a542-3c26-488d-ba2b-d6ec73ae82f0" providerId="ADAL" clId="{57AD4B29-A00D-554A-BDCA-F6213D7E5B7E}" dt="2025-10-10T02:48:32.614" v="967" actId="1076"/>
          <ac:picMkLst>
            <pc:docMk/>
            <pc:sldMk cId="2540816187" sldId="258"/>
            <ac:picMk id="4" creationId="{7118541A-CD7A-F773-D91A-999914E5BF86}"/>
          </ac:picMkLst>
        </pc:picChg>
      </pc:sldChg>
      <pc:sldChg chg="modSp mod ord modNotesTx">
        <pc:chgData name="Dylan Shaw" userId="95f0a542-3c26-488d-ba2b-d6ec73ae82f0" providerId="ADAL" clId="{57AD4B29-A00D-554A-BDCA-F6213D7E5B7E}" dt="2025-10-13T06:59:21.831" v="7019" actId="790"/>
        <pc:sldMkLst>
          <pc:docMk/>
          <pc:sldMk cId="292936447" sldId="259"/>
        </pc:sldMkLst>
        <pc:spChg chg="mod">
          <ac:chgData name="Dylan Shaw" userId="95f0a542-3c26-488d-ba2b-d6ec73ae82f0" providerId="ADAL" clId="{57AD4B29-A00D-554A-BDCA-F6213D7E5B7E}" dt="2025-10-13T06:59:21.831" v="7019" actId="790"/>
          <ac:spMkLst>
            <pc:docMk/>
            <pc:sldMk cId="292936447" sldId="259"/>
            <ac:spMk id="2" creationId="{78D49B60-23DB-48AF-4380-AF38FA4F1CAC}"/>
          </ac:spMkLst>
        </pc:spChg>
        <pc:graphicFrameChg chg="mod modGraphic">
          <ac:chgData name="Dylan Shaw" userId="95f0a542-3c26-488d-ba2b-d6ec73ae82f0" providerId="ADAL" clId="{57AD4B29-A00D-554A-BDCA-F6213D7E5B7E}" dt="2025-10-13T06:59:21.831" v="7019" actId="790"/>
          <ac:graphicFrameMkLst>
            <pc:docMk/>
            <pc:sldMk cId="292936447" sldId="259"/>
            <ac:graphicFrameMk id="8" creationId="{30757F16-AD28-E9F1-C4AE-7C8D7104F473}"/>
          </ac:graphicFrameMkLst>
        </pc:graphicFrameChg>
      </pc:sldChg>
      <pc:sldChg chg="addSp delSp modSp mod modNotesTx">
        <pc:chgData name="Dylan Shaw" userId="95f0a542-3c26-488d-ba2b-d6ec73ae82f0" providerId="ADAL" clId="{57AD4B29-A00D-554A-BDCA-F6213D7E5B7E}" dt="2025-10-13T06:59:21.831" v="7019" actId="790"/>
        <pc:sldMkLst>
          <pc:docMk/>
          <pc:sldMk cId="146490538" sldId="260"/>
        </pc:sldMkLst>
        <pc:spChg chg="add mod">
          <ac:chgData name="Dylan Shaw" userId="95f0a542-3c26-488d-ba2b-d6ec73ae82f0" providerId="ADAL" clId="{57AD4B29-A00D-554A-BDCA-F6213D7E5B7E}" dt="2025-10-13T06:59:21.831" v="7019" actId="790"/>
          <ac:spMkLst>
            <pc:docMk/>
            <pc:sldMk cId="146490538" sldId="260"/>
            <ac:spMk id="5" creationId="{E8D2E405-CF9B-E9CF-47E5-DAB2A784409A}"/>
          </ac:spMkLst>
        </pc:spChg>
        <pc:spChg chg="add mod">
          <ac:chgData name="Dylan Shaw" userId="95f0a542-3c26-488d-ba2b-d6ec73ae82f0" providerId="ADAL" clId="{57AD4B29-A00D-554A-BDCA-F6213D7E5B7E}" dt="2025-10-13T06:59:21.831" v="7019" actId="790"/>
          <ac:spMkLst>
            <pc:docMk/>
            <pc:sldMk cId="146490538" sldId="260"/>
            <ac:spMk id="6" creationId="{9643C26C-04ED-B018-1456-F2478B2C8B9A}"/>
          </ac:spMkLst>
        </pc:spChg>
        <pc:spChg chg="add mod">
          <ac:chgData name="Dylan Shaw" userId="95f0a542-3c26-488d-ba2b-d6ec73ae82f0" providerId="ADAL" clId="{57AD4B29-A00D-554A-BDCA-F6213D7E5B7E}" dt="2025-10-13T06:59:21.831" v="7019" actId="790"/>
          <ac:spMkLst>
            <pc:docMk/>
            <pc:sldMk cId="146490538" sldId="260"/>
            <ac:spMk id="7" creationId="{BC661EC6-C6C8-7A0D-C5FA-5DBE5CC7DF58}"/>
          </ac:spMkLst>
        </pc:spChg>
        <pc:spChg chg="add mod">
          <ac:chgData name="Dylan Shaw" userId="95f0a542-3c26-488d-ba2b-d6ec73ae82f0" providerId="ADAL" clId="{57AD4B29-A00D-554A-BDCA-F6213D7E5B7E}" dt="2025-10-13T06:59:21.831" v="7019" actId="790"/>
          <ac:spMkLst>
            <pc:docMk/>
            <pc:sldMk cId="146490538" sldId="260"/>
            <ac:spMk id="11" creationId="{6D62C17D-24D7-F651-81E2-283327B48F19}"/>
          </ac:spMkLst>
        </pc:spChg>
      </pc:sldChg>
      <pc:sldChg chg="del modNotesTx">
        <pc:chgData name="Dylan Shaw" userId="95f0a542-3c26-488d-ba2b-d6ec73ae82f0" providerId="ADAL" clId="{57AD4B29-A00D-554A-BDCA-F6213D7E5B7E}" dt="2025-10-10T02:28:54.744" v="576" actId="2696"/>
        <pc:sldMkLst>
          <pc:docMk/>
          <pc:sldMk cId="3479059439" sldId="261"/>
        </pc:sldMkLst>
      </pc:sldChg>
      <pc:sldChg chg="delSp del mod modNotesTx">
        <pc:chgData name="Dylan Shaw" userId="95f0a542-3c26-488d-ba2b-d6ec73ae82f0" providerId="ADAL" clId="{57AD4B29-A00D-554A-BDCA-F6213D7E5B7E}" dt="2025-10-10T02:29:33.582" v="602" actId="2696"/>
        <pc:sldMkLst>
          <pc:docMk/>
          <pc:sldMk cId="1148642296" sldId="262"/>
        </pc:sldMkLst>
      </pc:sldChg>
      <pc:sldChg chg="del modNotesTx">
        <pc:chgData name="Dylan Shaw" userId="95f0a542-3c26-488d-ba2b-d6ec73ae82f0" providerId="ADAL" clId="{57AD4B29-A00D-554A-BDCA-F6213D7E5B7E}" dt="2025-10-10T02:30:54.355" v="691" actId="2696"/>
        <pc:sldMkLst>
          <pc:docMk/>
          <pc:sldMk cId="470164863" sldId="263"/>
        </pc:sldMkLst>
      </pc:sldChg>
      <pc:sldChg chg="addSp delSp modSp mod">
        <pc:chgData name="Dylan Shaw" userId="95f0a542-3c26-488d-ba2b-d6ec73ae82f0" providerId="ADAL" clId="{57AD4B29-A00D-554A-BDCA-F6213D7E5B7E}" dt="2025-10-13T06:59:21.831" v="7019" actId="790"/>
        <pc:sldMkLst>
          <pc:docMk/>
          <pc:sldMk cId="2949520293" sldId="264"/>
        </pc:sldMkLst>
        <pc:spChg chg="mod">
          <ac:chgData name="Dylan Shaw" userId="95f0a542-3c26-488d-ba2b-d6ec73ae82f0" providerId="ADAL" clId="{57AD4B29-A00D-554A-BDCA-F6213D7E5B7E}" dt="2025-10-13T06:59:21.831" v="7019" actId="790"/>
          <ac:spMkLst>
            <pc:docMk/>
            <pc:sldMk cId="2949520293" sldId="264"/>
            <ac:spMk id="2" creationId="{16FF4F0A-330F-7A06-F2A5-F06D1F18FDCD}"/>
          </ac:spMkLst>
        </pc:spChg>
        <pc:graphicFrameChg chg="add mod modGraphic">
          <ac:chgData name="Dylan Shaw" userId="95f0a542-3c26-488d-ba2b-d6ec73ae82f0" providerId="ADAL" clId="{57AD4B29-A00D-554A-BDCA-F6213D7E5B7E}" dt="2025-10-13T06:59:21.831" v="7019" actId="790"/>
          <ac:graphicFrameMkLst>
            <pc:docMk/>
            <pc:sldMk cId="2949520293" sldId="264"/>
            <ac:graphicFrameMk id="5" creationId="{1B06E90C-B603-9EE7-E7AA-322CEAC88F00}"/>
          </ac:graphicFrameMkLst>
        </pc:graphicFrameChg>
      </pc:sldChg>
      <pc:sldChg chg="modSp del">
        <pc:chgData name="Dylan Shaw" userId="95f0a542-3c26-488d-ba2b-d6ec73ae82f0" providerId="ADAL" clId="{57AD4B29-A00D-554A-BDCA-F6213D7E5B7E}" dt="2025-10-10T03:28:01.555" v="1637" actId="2696"/>
        <pc:sldMkLst>
          <pc:docMk/>
          <pc:sldMk cId="1069268249" sldId="265"/>
        </pc:sldMkLst>
      </pc:sldChg>
      <pc:sldChg chg="del">
        <pc:chgData name="Dylan Shaw" userId="95f0a542-3c26-488d-ba2b-d6ec73ae82f0" providerId="ADAL" clId="{57AD4B29-A00D-554A-BDCA-F6213D7E5B7E}" dt="2025-10-11T01:12:02.892" v="2554" actId="2696"/>
        <pc:sldMkLst>
          <pc:docMk/>
          <pc:sldMk cId="235330417" sldId="266"/>
        </pc:sldMkLst>
      </pc:sldChg>
      <pc:sldChg chg="del">
        <pc:chgData name="Dylan Shaw" userId="95f0a542-3c26-488d-ba2b-d6ec73ae82f0" providerId="ADAL" clId="{57AD4B29-A00D-554A-BDCA-F6213D7E5B7E}" dt="2025-10-11T01:22:46.391" v="2913" actId="2696"/>
        <pc:sldMkLst>
          <pc:docMk/>
          <pc:sldMk cId="4233241148" sldId="267"/>
        </pc:sldMkLst>
      </pc:sldChg>
      <pc:sldChg chg="del">
        <pc:chgData name="Dylan Shaw" userId="95f0a542-3c26-488d-ba2b-d6ec73ae82f0" providerId="ADAL" clId="{57AD4B29-A00D-554A-BDCA-F6213D7E5B7E}" dt="2025-10-11T01:20:02.825" v="2769" actId="2696"/>
        <pc:sldMkLst>
          <pc:docMk/>
          <pc:sldMk cId="308633245" sldId="268"/>
        </pc:sldMkLst>
      </pc:sldChg>
      <pc:sldChg chg="addSp delSp modSp mod modNotesTx">
        <pc:chgData name="Dylan Shaw" userId="95f0a542-3c26-488d-ba2b-d6ec73ae82f0" providerId="ADAL" clId="{57AD4B29-A00D-554A-BDCA-F6213D7E5B7E}" dt="2025-10-13T06:59:21.831" v="7019" actId="790"/>
        <pc:sldMkLst>
          <pc:docMk/>
          <pc:sldMk cId="3149253138" sldId="269"/>
        </pc:sldMkLst>
        <pc:spChg chg="add mod">
          <ac:chgData name="Dylan Shaw" userId="95f0a542-3c26-488d-ba2b-d6ec73ae82f0" providerId="ADAL" clId="{57AD4B29-A00D-554A-BDCA-F6213D7E5B7E}" dt="2025-10-13T06:59:21.831" v="7019" actId="790"/>
          <ac:spMkLst>
            <pc:docMk/>
            <pc:sldMk cId="3149253138" sldId="269"/>
            <ac:spMk id="2" creationId="{5823BDAA-0E82-FE62-F9BA-709641559BB5}"/>
          </ac:spMkLst>
        </pc:spChg>
        <pc:spChg chg="mod">
          <ac:chgData name="Dylan Shaw" userId="95f0a542-3c26-488d-ba2b-d6ec73ae82f0" providerId="ADAL" clId="{57AD4B29-A00D-554A-BDCA-F6213D7E5B7E}" dt="2025-10-13T06:59:21.831" v="7019" actId="790"/>
          <ac:spMkLst>
            <pc:docMk/>
            <pc:sldMk cId="3149253138" sldId="269"/>
            <ac:spMk id="6" creationId="{B4F682BD-5E0E-228F-F9D4-1E64D6AD8E2B}"/>
          </ac:spMkLst>
        </pc:spChg>
      </pc:sldChg>
      <pc:sldChg chg="addSp delSp modSp mod modNotesTx">
        <pc:chgData name="Dylan Shaw" userId="95f0a542-3c26-488d-ba2b-d6ec73ae82f0" providerId="ADAL" clId="{57AD4B29-A00D-554A-BDCA-F6213D7E5B7E}" dt="2025-10-13T06:59:46.279" v="7023" actId="2"/>
        <pc:sldMkLst>
          <pc:docMk/>
          <pc:sldMk cId="1861452337" sldId="270"/>
        </pc:sldMkLst>
        <pc:spChg chg="mod">
          <ac:chgData name="Dylan Shaw" userId="95f0a542-3c26-488d-ba2b-d6ec73ae82f0" providerId="ADAL" clId="{57AD4B29-A00D-554A-BDCA-F6213D7E5B7E}" dt="2025-10-13T06:59:46.279" v="7023" actId="2"/>
          <ac:spMkLst>
            <pc:docMk/>
            <pc:sldMk cId="1861452337" sldId="270"/>
            <ac:spMk id="3" creationId="{AE5535D1-E63B-7A14-DC78-84209896B059}"/>
          </ac:spMkLst>
        </pc:spChg>
        <pc:spChg chg="add mod">
          <ac:chgData name="Dylan Shaw" userId="95f0a542-3c26-488d-ba2b-d6ec73ae82f0" providerId="ADAL" clId="{57AD4B29-A00D-554A-BDCA-F6213D7E5B7E}" dt="2025-10-13T06:59:21.831" v="7019" actId="790"/>
          <ac:spMkLst>
            <pc:docMk/>
            <pc:sldMk cId="1861452337" sldId="270"/>
            <ac:spMk id="7" creationId="{E41481E9-A773-BCC7-6C24-B87B6B258DD8}"/>
          </ac:spMkLst>
        </pc:spChg>
        <pc:graphicFrameChg chg="del">
          <ac:chgData name="Dylan Shaw" userId="95f0a542-3c26-488d-ba2b-d6ec73ae82f0" providerId="ADAL" clId="{57AD4B29-A00D-554A-BDCA-F6213D7E5B7E}" dt="2025-10-13T05:54:15.109" v="6733" actId="478"/>
          <ac:graphicFrameMkLst>
            <pc:docMk/>
            <pc:sldMk cId="1861452337" sldId="270"/>
            <ac:graphicFrameMk id="4" creationId="{3FEDA0F2-79D2-3A7E-57F6-CE1C635046B1}"/>
          </ac:graphicFrameMkLst>
        </pc:graphicFrameChg>
      </pc:sldChg>
      <pc:sldChg chg="addSp delSp modSp mod modNotesTx">
        <pc:chgData name="Dylan Shaw" userId="95f0a542-3c26-488d-ba2b-d6ec73ae82f0" providerId="ADAL" clId="{57AD4B29-A00D-554A-BDCA-F6213D7E5B7E}" dt="2025-10-13T06:59:21.831" v="7019" actId="790"/>
        <pc:sldMkLst>
          <pc:docMk/>
          <pc:sldMk cId="1148668384" sldId="271"/>
        </pc:sldMkLst>
        <pc:spChg chg="add mod">
          <ac:chgData name="Dylan Shaw" userId="95f0a542-3c26-488d-ba2b-d6ec73ae82f0" providerId="ADAL" clId="{57AD4B29-A00D-554A-BDCA-F6213D7E5B7E}" dt="2025-10-13T06:59:21.831" v="7019" actId="790"/>
          <ac:spMkLst>
            <pc:docMk/>
            <pc:sldMk cId="1148668384" sldId="271"/>
            <ac:spMk id="2" creationId="{EAAEE8EA-3FDF-EF6A-79BD-AACFBCE74962}"/>
          </ac:spMkLst>
        </pc:spChg>
        <pc:spChg chg="del">
          <ac:chgData name="Dylan Shaw" userId="95f0a542-3c26-488d-ba2b-d6ec73ae82f0" providerId="ADAL" clId="{57AD4B29-A00D-554A-BDCA-F6213D7E5B7E}" dt="2025-10-13T05:50:27.085" v="6125" actId="478"/>
          <ac:spMkLst>
            <pc:docMk/>
            <pc:sldMk cId="1148668384" sldId="271"/>
            <ac:spMk id="7" creationId="{BF7CE7EA-F803-2DE0-45EE-7329DF7A28FA}"/>
          </ac:spMkLst>
        </pc:spChg>
        <pc:spChg chg="del">
          <ac:chgData name="Dylan Shaw" userId="95f0a542-3c26-488d-ba2b-d6ec73ae82f0" providerId="ADAL" clId="{57AD4B29-A00D-554A-BDCA-F6213D7E5B7E}" dt="2025-10-13T05:49:40.531" v="6109" actId="478"/>
          <ac:spMkLst>
            <pc:docMk/>
            <pc:sldMk cId="1148668384" sldId="271"/>
            <ac:spMk id="8" creationId="{68EF401A-AADE-A760-62FD-3DEC4C6A2A9E}"/>
          </ac:spMkLst>
        </pc:spChg>
        <pc:spChg chg="add mod">
          <ac:chgData name="Dylan Shaw" userId="95f0a542-3c26-488d-ba2b-d6ec73ae82f0" providerId="ADAL" clId="{57AD4B29-A00D-554A-BDCA-F6213D7E5B7E}" dt="2025-10-13T06:59:21.831" v="7019" actId="790"/>
          <ac:spMkLst>
            <pc:docMk/>
            <pc:sldMk cId="1148668384" sldId="271"/>
            <ac:spMk id="9" creationId="{C3767690-4663-60C3-4AD8-2060828A220B}"/>
          </ac:spMkLst>
        </pc:spChg>
        <pc:graphicFrameChg chg="mod modGraphic">
          <ac:chgData name="Dylan Shaw" userId="95f0a542-3c26-488d-ba2b-d6ec73ae82f0" providerId="ADAL" clId="{57AD4B29-A00D-554A-BDCA-F6213D7E5B7E}" dt="2025-10-13T06:59:21.831" v="7019" actId="790"/>
          <ac:graphicFrameMkLst>
            <pc:docMk/>
            <pc:sldMk cId="1148668384" sldId="271"/>
            <ac:graphicFrameMk id="6" creationId="{55D00834-9236-155A-4630-700A7C9AF1F4}"/>
          </ac:graphicFrameMkLst>
        </pc:graphicFrameChg>
      </pc:sldChg>
      <pc:sldChg chg="del">
        <pc:chgData name="Dylan Shaw" userId="95f0a542-3c26-488d-ba2b-d6ec73ae82f0" providerId="ADAL" clId="{57AD4B29-A00D-554A-BDCA-F6213D7E5B7E}" dt="2025-10-13T05:03:44.334" v="3233" actId="2696"/>
        <pc:sldMkLst>
          <pc:docMk/>
          <pc:sldMk cId="559529927" sldId="272"/>
        </pc:sldMkLst>
      </pc:sldChg>
      <pc:sldChg chg="addSp delSp modSp mod ord modNotesTx">
        <pc:chgData name="Dylan Shaw" userId="95f0a542-3c26-488d-ba2b-d6ec73ae82f0" providerId="ADAL" clId="{57AD4B29-A00D-554A-BDCA-F6213D7E5B7E}" dt="2025-10-13T06:59:21.831" v="7019" actId="790"/>
        <pc:sldMkLst>
          <pc:docMk/>
          <pc:sldMk cId="3747935559" sldId="273"/>
        </pc:sldMkLst>
        <pc:spChg chg="add mod">
          <ac:chgData name="Dylan Shaw" userId="95f0a542-3c26-488d-ba2b-d6ec73ae82f0" providerId="ADAL" clId="{57AD4B29-A00D-554A-BDCA-F6213D7E5B7E}" dt="2025-10-13T06:59:21.831" v="7019" actId="790"/>
          <ac:spMkLst>
            <pc:docMk/>
            <pc:sldMk cId="3747935559" sldId="273"/>
            <ac:spMk id="7" creationId="{212CA841-AC85-61E1-B8BC-AFB708166E0F}"/>
          </ac:spMkLst>
        </pc:spChg>
        <pc:spChg chg="add mod">
          <ac:chgData name="Dylan Shaw" userId="95f0a542-3c26-488d-ba2b-d6ec73ae82f0" providerId="ADAL" clId="{57AD4B29-A00D-554A-BDCA-F6213D7E5B7E}" dt="2025-10-13T06:59:21.831" v="7019" actId="790"/>
          <ac:spMkLst>
            <pc:docMk/>
            <pc:sldMk cId="3747935559" sldId="273"/>
            <ac:spMk id="10" creationId="{237B6D32-7C7C-766A-143E-86F4D0F698E8}"/>
          </ac:spMkLst>
        </pc:spChg>
        <pc:picChg chg="add mod">
          <ac:chgData name="Dylan Shaw" userId="95f0a542-3c26-488d-ba2b-d6ec73ae82f0" providerId="ADAL" clId="{57AD4B29-A00D-554A-BDCA-F6213D7E5B7E}" dt="2025-10-11T01:21:13.498" v="2846" actId="1076"/>
          <ac:picMkLst>
            <pc:docMk/>
            <pc:sldMk cId="3747935559" sldId="273"/>
            <ac:picMk id="4" creationId="{463B0570-E031-52F0-C062-B03C3AD727FB}"/>
          </ac:picMkLst>
        </pc:picChg>
      </pc:sldChg>
      <pc:sldChg chg="addSp delSp modSp mod modNotesTx">
        <pc:chgData name="Dylan Shaw" userId="95f0a542-3c26-488d-ba2b-d6ec73ae82f0" providerId="ADAL" clId="{57AD4B29-A00D-554A-BDCA-F6213D7E5B7E}" dt="2025-10-13T06:59:44.350" v="7022" actId="2"/>
        <pc:sldMkLst>
          <pc:docMk/>
          <pc:sldMk cId="929831867" sldId="274"/>
        </pc:sldMkLst>
        <pc:spChg chg="add mod">
          <ac:chgData name="Dylan Shaw" userId="95f0a542-3c26-488d-ba2b-d6ec73ae82f0" providerId="ADAL" clId="{57AD4B29-A00D-554A-BDCA-F6213D7E5B7E}" dt="2025-10-13T06:59:21.831" v="7019" actId="790"/>
          <ac:spMkLst>
            <pc:docMk/>
            <pc:sldMk cId="929831867" sldId="274"/>
            <ac:spMk id="12" creationId="{54195D82-257B-A1FF-D169-D0B549BE45EE}"/>
          </ac:spMkLst>
        </pc:spChg>
        <pc:spChg chg="add mod">
          <ac:chgData name="Dylan Shaw" userId="95f0a542-3c26-488d-ba2b-d6ec73ae82f0" providerId="ADAL" clId="{57AD4B29-A00D-554A-BDCA-F6213D7E5B7E}" dt="2025-10-13T06:59:44.350" v="7022" actId="2"/>
          <ac:spMkLst>
            <pc:docMk/>
            <pc:sldMk cId="929831867" sldId="274"/>
            <ac:spMk id="13" creationId="{072EF1C7-2384-00C3-484F-E5D1EF3EE4E5}"/>
          </ac:spMkLst>
        </pc:spChg>
        <pc:graphicFrameChg chg="add mod modGraphic">
          <ac:chgData name="Dylan Shaw" userId="95f0a542-3c26-488d-ba2b-d6ec73ae82f0" providerId="ADAL" clId="{57AD4B29-A00D-554A-BDCA-F6213D7E5B7E}" dt="2025-10-13T06:59:21.831" v="7019" actId="790"/>
          <ac:graphicFrameMkLst>
            <pc:docMk/>
            <pc:sldMk cId="929831867" sldId="274"/>
            <ac:graphicFrameMk id="3" creationId="{7A0D7048-C682-B2D5-D235-D42A64BE82A6}"/>
          </ac:graphicFrameMkLst>
        </pc:graphicFrameChg>
      </pc:sldChg>
      <pc:sldChg chg="addSp delSp modSp del mod ord">
        <pc:chgData name="Dylan Shaw" userId="95f0a542-3c26-488d-ba2b-d6ec73ae82f0" providerId="ADAL" clId="{57AD4B29-A00D-554A-BDCA-F6213D7E5B7E}" dt="2025-10-11T01:26:29.054" v="3001" actId="2696"/>
        <pc:sldMkLst>
          <pc:docMk/>
          <pc:sldMk cId="2662080672" sldId="275"/>
        </pc:sldMkLst>
      </pc:sldChg>
      <pc:sldChg chg="addSp delSp modSp mod">
        <pc:chgData name="Dylan Shaw" userId="95f0a542-3c26-488d-ba2b-d6ec73ae82f0" providerId="ADAL" clId="{57AD4B29-A00D-554A-BDCA-F6213D7E5B7E}" dt="2025-10-13T06:59:21.831" v="7019" actId="790"/>
        <pc:sldMkLst>
          <pc:docMk/>
          <pc:sldMk cId="242056830" sldId="276"/>
        </pc:sldMkLst>
        <pc:spChg chg="mod">
          <ac:chgData name="Dylan Shaw" userId="95f0a542-3c26-488d-ba2b-d6ec73ae82f0" providerId="ADAL" clId="{57AD4B29-A00D-554A-BDCA-F6213D7E5B7E}" dt="2025-10-13T06:59:21.831" v="7019" actId="790"/>
          <ac:spMkLst>
            <pc:docMk/>
            <pc:sldMk cId="242056830" sldId="276"/>
            <ac:spMk id="6" creationId="{D24A09DA-53F6-6F54-F1B8-A6D61C820231}"/>
          </ac:spMkLst>
        </pc:spChg>
        <pc:spChg chg="add mod">
          <ac:chgData name="Dylan Shaw" userId="95f0a542-3c26-488d-ba2b-d6ec73ae82f0" providerId="ADAL" clId="{57AD4B29-A00D-554A-BDCA-F6213D7E5B7E}" dt="2025-10-13T06:59:21.831" v="7019" actId="790"/>
          <ac:spMkLst>
            <pc:docMk/>
            <pc:sldMk cId="242056830" sldId="276"/>
            <ac:spMk id="8" creationId="{DCB649AF-0B2D-E513-36F9-3F09F062A299}"/>
          </ac:spMkLst>
        </pc:spChg>
      </pc:sldChg>
      <pc:sldChg chg="modSp del mod">
        <pc:chgData name="Dylan Shaw" userId="95f0a542-3c26-488d-ba2b-d6ec73ae82f0" providerId="ADAL" clId="{57AD4B29-A00D-554A-BDCA-F6213D7E5B7E}" dt="2025-10-13T05:27:38.814" v="4550" actId="2696"/>
        <pc:sldMkLst>
          <pc:docMk/>
          <pc:sldMk cId="759965257" sldId="277"/>
        </pc:sldMkLst>
      </pc:sldChg>
      <pc:sldChg chg="modSp del mod">
        <pc:chgData name="Dylan Shaw" userId="95f0a542-3c26-488d-ba2b-d6ec73ae82f0" providerId="ADAL" clId="{57AD4B29-A00D-554A-BDCA-F6213D7E5B7E}" dt="2025-10-13T05:48:00.888" v="5721" actId="2696"/>
        <pc:sldMkLst>
          <pc:docMk/>
          <pc:sldMk cId="3362054550" sldId="278"/>
        </pc:sldMkLst>
      </pc:sldChg>
      <pc:sldChg chg="modSp del mod">
        <pc:chgData name="Dylan Shaw" userId="95f0a542-3c26-488d-ba2b-d6ec73ae82f0" providerId="ADAL" clId="{57AD4B29-A00D-554A-BDCA-F6213D7E5B7E}" dt="2025-10-13T05:27:40.851" v="4551" actId="2696"/>
        <pc:sldMkLst>
          <pc:docMk/>
          <pc:sldMk cId="1698631111" sldId="279"/>
        </pc:sldMkLst>
      </pc:sldChg>
      <pc:sldChg chg="modSp del mod">
        <pc:chgData name="Dylan Shaw" userId="95f0a542-3c26-488d-ba2b-d6ec73ae82f0" providerId="ADAL" clId="{57AD4B29-A00D-554A-BDCA-F6213D7E5B7E}" dt="2025-10-13T05:45:38.630" v="5206" actId="2696"/>
        <pc:sldMkLst>
          <pc:docMk/>
          <pc:sldMk cId="2372542940" sldId="280"/>
        </pc:sldMkLst>
      </pc:sldChg>
      <pc:sldChg chg="addSp modSp add mod">
        <pc:chgData name="Dylan Shaw" userId="95f0a542-3c26-488d-ba2b-d6ec73ae82f0" providerId="ADAL" clId="{57AD4B29-A00D-554A-BDCA-F6213D7E5B7E}" dt="2025-10-13T06:59:21.831" v="7019" actId="790"/>
        <pc:sldMkLst>
          <pc:docMk/>
          <pc:sldMk cId="1554394841" sldId="281"/>
        </pc:sldMkLst>
        <pc:spChg chg="add mod">
          <ac:chgData name="Dylan Shaw" userId="95f0a542-3c26-488d-ba2b-d6ec73ae82f0" providerId="ADAL" clId="{57AD4B29-A00D-554A-BDCA-F6213D7E5B7E}" dt="2025-10-13T06:59:21.831" v="7019" actId="790"/>
          <ac:spMkLst>
            <pc:docMk/>
            <pc:sldMk cId="1554394841" sldId="281"/>
            <ac:spMk id="2" creationId="{9A1A532A-1ED3-AEE3-F30D-95BAEA0E0907}"/>
          </ac:spMkLst>
        </pc:spChg>
        <pc:spChg chg="mod">
          <ac:chgData name="Dylan Shaw" userId="95f0a542-3c26-488d-ba2b-d6ec73ae82f0" providerId="ADAL" clId="{57AD4B29-A00D-554A-BDCA-F6213D7E5B7E}" dt="2025-10-13T06:59:21.831" v="7019" actId="790"/>
          <ac:spMkLst>
            <pc:docMk/>
            <pc:sldMk cId="1554394841" sldId="281"/>
            <ac:spMk id="5" creationId="{046823A5-E555-6938-7235-C7C27AC49D09}"/>
          </ac:spMkLst>
        </pc:spChg>
        <pc:spChg chg="mod">
          <ac:chgData name="Dylan Shaw" userId="95f0a542-3c26-488d-ba2b-d6ec73ae82f0" providerId="ADAL" clId="{57AD4B29-A00D-554A-BDCA-F6213D7E5B7E}" dt="2025-10-13T06:59:21.831" v="7019" actId="790"/>
          <ac:spMkLst>
            <pc:docMk/>
            <pc:sldMk cId="1554394841" sldId="281"/>
            <ac:spMk id="6" creationId="{28A10B1F-1697-3BC8-41CC-0DB9D4DD416B}"/>
          </ac:spMkLst>
        </pc:spChg>
        <pc:spChg chg="mod">
          <ac:chgData name="Dylan Shaw" userId="95f0a542-3c26-488d-ba2b-d6ec73ae82f0" providerId="ADAL" clId="{57AD4B29-A00D-554A-BDCA-F6213D7E5B7E}" dt="2025-10-13T06:59:21.831" v="7019" actId="790"/>
          <ac:spMkLst>
            <pc:docMk/>
            <pc:sldMk cId="1554394841" sldId="281"/>
            <ac:spMk id="7" creationId="{CF6F54F9-9F95-645C-6D9D-85E0A0A27C88}"/>
          </ac:spMkLst>
        </pc:spChg>
      </pc:sldChg>
      <pc:sldChg chg="addSp modSp add mod">
        <pc:chgData name="Dylan Shaw" userId="95f0a542-3c26-488d-ba2b-d6ec73ae82f0" providerId="ADAL" clId="{57AD4B29-A00D-554A-BDCA-F6213D7E5B7E}" dt="2025-10-13T06:59:21.831" v="7019" actId="790"/>
        <pc:sldMkLst>
          <pc:docMk/>
          <pc:sldMk cId="1986525755" sldId="282"/>
        </pc:sldMkLst>
        <pc:spChg chg="add mod">
          <ac:chgData name="Dylan Shaw" userId="95f0a542-3c26-488d-ba2b-d6ec73ae82f0" providerId="ADAL" clId="{57AD4B29-A00D-554A-BDCA-F6213D7E5B7E}" dt="2025-10-13T06:59:21.831" v="7019" actId="790"/>
          <ac:spMkLst>
            <pc:docMk/>
            <pc:sldMk cId="1986525755" sldId="282"/>
            <ac:spMk id="2" creationId="{B335C6D9-3D1E-F533-8F20-4166746ABE50}"/>
          </ac:spMkLst>
        </pc:spChg>
        <pc:spChg chg="mod">
          <ac:chgData name="Dylan Shaw" userId="95f0a542-3c26-488d-ba2b-d6ec73ae82f0" providerId="ADAL" clId="{57AD4B29-A00D-554A-BDCA-F6213D7E5B7E}" dt="2025-10-13T06:59:21.831" v="7019" actId="790"/>
          <ac:spMkLst>
            <pc:docMk/>
            <pc:sldMk cId="1986525755" sldId="282"/>
            <ac:spMk id="5" creationId="{1DD8BDC6-7BE6-7F13-0505-13732AA61E02}"/>
          </ac:spMkLst>
        </pc:spChg>
        <pc:spChg chg="mod">
          <ac:chgData name="Dylan Shaw" userId="95f0a542-3c26-488d-ba2b-d6ec73ae82f0" providerId="ADAL" clId="{57AD4B29-A00D-554A-BDCA-F6213D7E5B7E}" dt="2025-10-13T06:59:21.831" v="7019" actId="790"/>
          <ac:spMkLst>
            <pc:docMk/>
            <pc:sldMk cId="1986525755" sldId="282"/>
            <ac:spMk id="6" creationId="{66B66B9F-FA77-3078-A76F-12C32235E4C0}"/>
          </ac:spMkLst>
        </pc:spChg>
        <pc:spChg chg="mod">
          <ac:chgData name="Dylan Shaw" userId="95f0a542-3c26-488d-ba2b-d6ec73ae82f0" providerId="ADAL" clId="{57AD4B29-A00D-554A-BDCA-F6213D7E5B7E}" dt="2025-10-13T06:59:21.831" v="7019" actId="790"/>
          <ac:spMkLst>
            <pc:docMk/>
            <pc:sldMk cId="1986525755" sldId="282"/>
            <ac:spMk id="7" creationId="{8AC19678-F001-A877-5830-CEAECDF39F0B}"/>
          </ac:spMkLst>
        </pc:spChg>
      </pc:sldChg>
      <pc:sldChg chg="addSp modSp add mod">
        <pc:chgData name="Dylan Shaw" userId="95f0a542-3c26-488d-ba2b-d6ec73ae82f0" providerId="ADAL" clId="{57AD4B29-A00D-554A-BDCA-F6213D7E5B7E}" dt="2025-10-13T06:59:21.831" v="7019" actId="790"/>
        <pc:sldMkLst>
          <pc:docMk/>
          <pc:sldMk cId="3092080430" sldId="283"/>
        </pc:sldMkLst>
        <pc:spChg chg="add mod">
          <ac:chgData name="Dylan Shaw" userId="95f0a542-3c26-488d-ba2b-d6ec73ae82f0" providerId="ADAL" clId="{57AD4B29-A00D-554A-BDCA-F6213D7E5B7E}" dt="2025-10-13T06:59:21.831" v="7019" actId="790"/>
          <ac:spMkLst>
            <pc:docMk/>
            <pc:sldMk cId="3092080430" sldId="283"/>
            <ac:spMk id="2" creationId="{21893CFE-BD59-3AA2-F449-557842EFB3F1}"/>
          </ac:spMkLst>
        </pc:spChg>
        <pc:spChg chg="mod">
          <ac:chgData name="Dylan Shaw" userId="95f0a542-3c26-488d-ba2b-d6ec73ae82f0" providerId="ADAL" clId="{57AD4B29-A00D-554A-BDCA-F6213D7E5B7E}" dt="2025-10-13T06:59:21.831" v="7019" actId="790"/>
          <ac:spMkLst>
            <pc:docMk/>
            <pc:sldMk cId="3092080430" sldId="283"/>
            <ac:spMk id="5" creationId="{2BEA0E24-ECEB-8B23-E5AE-22340348FDF4}"/>
          </ac:spMkLst>
        </pc:spChg>
        <pc:spChg chg="mod">
          <ac:chgData name="Dylan Shaw" userId="95f0a542-3c26-488d-ba2b-d6ec73ae82f0" providerId="ADAL" clId="{57AD4B29-A00D-554A-BDCA-F6213D7E5B7E}" dt="2025-10-13T06:59:21.831" v="7019" actId="790"/>
          <ac:spMkLst>
            <pc:docMk/>
            <pc:sldMk cId="3092080430" sldId="283"/>
            <ac:spMk id="6" creationId="{82E26033-20AF-25A3-E69C-8D945A7C9D63}"/>
          </ac:spMkLst>
        </pc:spChg>
        <pc:spChg chg="mod">
          <ac:chgData name="Dylan Shaw" userId="95f0a542-3c26-488d-ba2b-d6ec73ae82f0" providerId="ADAL" clId="{57AD4B29-A00D-554A-BDCA-F6213D7E5B7E}" dt="2025-10-13T06:59:21.831" v="7019" actId="790"/>
          <ac:spMkLst>
            <pc:docMk/>
            <pc:sldMk cId="3092080430" sldId="283"/>
            <ac:spMk id="7" creationId="{41270EEA-D549-8F08-DEE7-C5568C59F5E8}"/>
          </ac:spMkLst>
        </pc:spChg>
      </pc:sldChg>
      <pc:sldChg chg="addSp delSp modSp add mod">
        <pc:chgData name="Dylan Shaw" userId="95f0a542-3c26-488d-ba2b-d6ec73ae82f0" providerId="ADAL" clId="{57AD4B29-A00D-554A-BDCA-F6213D7E5B7E}" dt="2025-10-13T06:59:21.831" v="7019" actId="790"/>
        <pc:sldMkLst>
          <pc:docMk/>
          <pc:sldMk cId="2569715828" sldId="284"/>
        </pc:sldMkLst>
        <pc:spChg chg="mod">
          <ac:chgData name="Dylan Shaw" userId="95f0a542-3c26-488d-ba2b-d6ec73ae82f0" providerId="ADAL" clId="{57AD4B29-A00D-554A-BDCA-F6213D7E5B7E}" dt="2025-10-13T06:59:21.831" v="7019" actId="790"/>
          <ac:spMkLst>
            <pc:docMk/>
            <pc:sldMk cId="2569715828" sldId="284"/>
            <ac:spMk id="2" creationId="{ED0972D8-01BB-2F8F-532E-E9A2B9C7D869}"/>
          </ac:spMkLst>
        </pc:spChg>
        <pc:graphicFrameChg chg="mod modGraphic">
          <ac:chgData name="Dylan Shaw" userId="95f0a542-3c26-488d-ba2b-d6ec73ae82f0" providerId="ADAL" clId="{57AD4B29-A00D-554A-BDCA-F6213D7E5B7E}" dt="2025-10-13T06:59:21.831" v="7019" actId="790"/>
          <ac:graphicFrameMkLst>
            <pc:docMk/>
            <pc:sldMk cId="2569715828" sldId="284"/>
            <ac:graphicFrameMk id="5" creationId="{F77AEAC7-D11A-35E1-67DE-FDA671ADA298}"/>
          </ac:graphicFrameMkLst>
        </pc:graphicFrameChg>
      </pc:sldChg>
      <pc:sldChg chg="modSp add mod ord">
        <pc:chgData name="Dylan Shaw" userId="95f0a542-3c26-488d-ba2b-d6ec73ae82f0" providerId="ADAL" clId="{57AD4B29-A00D-554A-BDCA-F6213D7E5B7E}" dt="2025-10-13T06:59:21.831" v="7019" actId="790"/>
        <pc:sldMkLst>
          <pc:docMk/>
          <pc:sldMk cId="3838897265" sldId="285"/>
        </pc:sldMkLst>
        <pc:spChg chg="mod">
          <ac:chgData name="Dylan Shaw" userId="95f0a542-3c26-488d-ba2b-d6ec73ae82f0" providerId="ADAL" clId="{57AD4B29-A00D-554A-BDCA-F6213D7E5B7E}" dt="2025-10-13T06:59:21.831" v="7019" actId="790"/>
          <ac:spMkLst>
            <pc:docMk/>
            <pc:sldMk cId="3838897265" sldId="285"/>
            <ac:spMk id="2" creationId="{F91F2EBB-8FDB-5C79-1634-B746B8F907FD}"/>
          </ac:spMkLst>
        </pc:spChg>
        <pc:graphicFrameChg chg="mod modGraphic">
          <ac:chgData name="Dylan Shaw" userId="95f0a542-3c26-488d-ba2b-d6ec73ae82f0" providerId="ADAL" clId="{57AD4B29-A00D-554A-BDCA-F6213D7E5B7E}" dt="2025-10-13T06:59:21.831" v="7019" actId="790"/>
          <ac:graphicFrameMkLst>
            <pc:docMk/>
            <pc:sldMk cId="3838897265" sldId="285"/>
            <ac:graphicFrameMk id="5" creationId="{9DE756BE-DEFD-8411-022F-32364CF7095F}"/>
          </ac:graphicFrameMkLst>
        </pc:graphicFrameChg>
      </pc:sldChg>
      <pc:sldChg chg="addSp delSp modSp new mod">
        <pc:chgData name="Dylan Shaw" userId="95f0a542-3c26-488d-ba2b-d6ec73ae82f0" providerId="ADAL" clId="{57AD4B29-A00D-554A-BDCA-F6213D7E5B7E}" dt="2025-10-13T06:59:21.831" v="7019" actId="790"/>
        <pc:sldMkLst>
          <pc:docMk/>
          <pc:sldMk cId="3274437708" sldId="286"/>
        </pc:sldMkLst>
        <pc:spChg chg="add mod">
          <ac:chgData name="Dylan Shaw" userId="95f0a542-3c26-488d-ba2b-d6ec73ae82f0" providerId="ADAL" clId="{57AD4B29-A00D-554A-BDCA-F6213D7E5B7E}" dt="2025-10-13T06:59:21.831" v="7019" actId="790"/>
          <ac:spMkLst>
            <pc:docMk/>
            <pc:sldMk cId="3274437708" sldId="286"/>
            <ac:spMk id="3" creationId="{63A58A86-66CD-B5C6-6FDE-3015016D519D}"/>
          </ac:spMkLst>
        </pc:spChg>
        <pc:spChg chg="add mod">
          <ac:chgData name="Dylan Shaw" userId="95f0a542-3c26-488d-ba2b-d6ec73ae82f0" providerId="ADAL" clId="{57AD4B29-A00D-554A-BDCA-F6213D7E5B7E}" dt="2025-10-13T06:59:21.831" v="7019" actId="790"/>
          <ac:spMkLst>
            <pc:docMk/>
            <pc:sldMk cId="3274437708" sldId="286"/>
            <ac:spMk id="4" creationId="{6F9F9A28-87DA-D098-B772-9DD143E94036}"/>
          </ac:spMkLst>
        </pc:spChg>
        <pc:picChg chg="add del mod">
          <ac:chgData name="Dylan Shaw" userId="95f0a542-3c26-488d-ba2b-d6ec73ae82f0" providerId="ADAL" clId="{57AD4B29-A00D-554A-BDCA-F6213D7E5B7E}" dt="2025-10-11T00:58:23.509" v="1991" actId="1076"/>
          <ac:picMkLst>
            <pc:docMk/>
            <pc:sldMk cId="3274437708" sldId="286"/>
            <ac:picMk id="7" creationId="{D66984BD-EC29-2795-7E28-6EDEEE086548}"/>
          </ac:picMkLst>
        </pc:picChg>
      </pc:sldChg>
      <pc:sldChg chg="addSp delSp modSp add mod ord">
        <pc:chgData name="Dylan Shaw" userId="95f0a542-3c26-488d-ba2b-d6ec73ae82f0" providerId="ADAL" clId="{57AD4B29-A00D-554A-BDCA-F6213D7E5B7E}" dt="2025-10-13T07:00:14.188" v="7032" actId="20577"/>
        <pc:sldMkLst>
          <pc:docMk/>
          <pc:sldMk cId="4041258905" sldId="287"/>
        </pc:sldMkLst>
        <pc:spChg chg="mod">
          <ac:chgData name="Dylan Shaw" userId="95f0a542-3c26-488d-ba2b-d6ec73ae82f0" providerId="ADAL" clId="{57AD4B29-A00D-554A-BDCA-F6213D7E5B7E}" dt="2025-10-13T06:59:21.831" v="7019" actId="790"/>
          <ac:spMkLst>
            <pc:docMk/>
            <pc:sldMk cId="4041258905" sldId="287"/>
            <ac:spMk id="3" creationId="{A9E16906-0908-67A2-18E7-2B22976027E9}"/>
          </ac:spMkLst>
        </pc:spChg>
        <pc:spChg chg="add mod">
          <ac:chgData name="Dylan Shaw" userId="95f0a542-3c26-488d-ba2b-d6ec73ae82f0" providerId="ADAL" clId="{57AD4B29-A00D-554A-BDCA-F6213D7E5B7E}" dt="2025-10-13T07:00:14.188" v="7032" actId="20577"/>
          <ac:spMkLst>
            <pc:docMk/>
            <pc:sldMk cId="4041258905" sldId="287"/>
            <ac:spMk id="9" creationId="{2C621867-4568-DBA4-5DCB-8ECED87C8997}"/>
          </ac:spMkLst>
        </pc:spChg>
      </pc:sldChg>
      <pc:sldChg chg="addSp delSp modSp add mod">
        <pc:chgData name="Dylan Shaw" userId="95f0a542-3c26-488d-ba2b-d6ec73ae82f0" providerId="ADAL" clId="{57AD4B29-A00D-554A-BDCA-F6213D7E5B7E}" dt="2025-10-13T07:33:10.831" v="7034" actId="20577"/>
        <pc:sldMkLst>
          <pc:docMk/>
          <pc:sldMk cId="746189214" sldId="288"/>
        </pc:sldMkLst>
        <pc:spChg chg="mod">
          <ac:chgData name="Dylan Shaw" userId="95f0a542-3c26-488d-ba2b-d6ec73ae82f0" providerId="ADAL" clId="{57AD4B29-A00D-554A-BDCA-F6213D7E5B7E}" dt="2025-10-13T06:59:21.831" v="7019" actId="790"/>
          <ac:spMkLst>
            <pc:docMk/>
            <pc:sldMk cId="746189214" sldId="288"/>
            <ac:spMk id="3" creationId="{C3537E47-9EBF-40EA-130B-6DE036151D5F}"/>
          </ac:spMkLst>
        </pc:spChg>
        <pc:spChg chg="mod">
          <ac:chgData name="Dylan Shaw" userId="95f0a542-3c26-488d-ba2b-d6ec73ae82f0" providerId="ADAL" clId="{57AD4B29-A00D-554A-BDCA-F6213D7E5B7E}" dt="2025-10-13T07:33:10.831" v="7034" actId="20577"/>
          <ac:spMkLst>
            <pc:docMk/>
            <pc:sldMk cId="746189214" sldId="288"/>
            <ac:spMk id="4" creationId="{58B8A1BA-DEBB-F912-3076-C3822C6EB57B}"/>
          </ac:spMkLst>
        </pc:spChg>
        <pc:picChg chg="add mod">
          <ac:chgData name="Dylan Shaw" userId="95f0a542-3c26-488d-ba2b-d6ec73ae82f0" providerId="ADAL" clId="{57AD4B29-A00D-554A-BDCA-F6213D7E5B7E}" dt="2025-10-11T01:10:07.257" v="2551" actId="1076"/>
          <ac:picMkLst>
            <pc:docMk/>
            <pc:sldMk cId="746189214" sldId="288"/>
            <ac:picMk id="5" creationId="{3B0FD552-0E10-82DC-EF6B-9C76FB330B06}"/>
          </ac:picMkLst>
        </pc:picChg>
      </pc:sldChg>
      <pc:sldChg chg="addSp delSp modSp add mod ord">
        <pc:chgData name="Dylan Shaw" userId="95f0a542-3c26-488d-ba2b-d6ec73ae82f0" providerId="ADAL" clId="{57AD4B29-A00D-554A-BDCA-F6213D7E5B7E}" dt="2025-10-13T06:59:48.797" v="7026" actId="2"/>
        <pc:sldMkLst>
          <pc:docMk/>
          <pc:sldMk cId="73340420" sldId="289"/>
        </pc:sldMkLst>
        <pc:spChg chg="mod">
          <ac:chgData name="Dylan Shaw" userId="95f0a542-3c26-488d-ba2b-d6ec73ae82f0" providerId="ADAL" clId="{57AD4B29-A00D-554A-BDCA-F6213D7E5B7E}" dt="2025-10-13T06:59:21.831" v="7019" actId="790"/>
          <ac:spMkLst>
            <pc:docMk/>
            <pc:sldMk cId="73340420" sldId="289"/>
            <ac:spMk id="3" creationId="{89FC8527-F054-396C-D1BA-29C83D6E13FF}"/>
          </ac:spMkLst>
        </pc:spChg>
        <pc:spChg chg="mod">
          <ac:chgData name="Dylan Shaw" userId="95f0a542-3c26-488d-ba2b-d6ec73ae82f0" providerId="ADAL" clId="{57AD4B29-A00D-554A-BDCA-F6213D7E5B7E}" dt="2025-10-13T06:59:48.797" v="7026" actId="2"/>
          <ac:spMkLst>
            <pc:docMk/>
            <pc:sldMk cId="73340420" sldId="289"/>
            <ac:spMk id="4" creationId="{B2B3E6F8-9914-214D-4AB4-DEF35AD3F6C5}"/>
          </ac:spMkLst>
        </pc:spChg>
        <pc:picChg chg="add mod">
          <ac:chgData name="Dylan Shaw" userId="95f0a542-3c26-488d-ba2b-d6ec73ae82f0" providerId="ADAL" clId="{57AD4B29-A00D-554A-BDCA-F6213D7E5B7E}" dt="2025-10-11T02:39:57.084" v="3082" actId="1076"/>
          <ac:picMkLst>
            <pc:docMk/>
            <pc:sldMk cId="73340420" sldId="289"/>
            <ac:picMk id="5" creationId="{0ED3FB93-9FD1-5B15-33FE-936A514F2C29}"/>
          </ac:picMkLst>
        </pc:picChg>
      </pc:sldChg>
      <pc:sldChg chg="addSp delSp modSp new mod ord">
        <pc:chgData name="Dylan Shaw" userId="95f0a542-3c26-488d-ba2b-d6ec73ae82f0" providerId="ADAL" clId="{57AD4B29-A00D-554A-BDCA-F6213D7E5B7E}" dt="2025-10-13T06:59:21.831" v="7019" actId="790"/>
        <pc:sldMkLst>
          <pc:docMk/>
          <pc:sldMk cId="1188728320" sldId="290"/>
        </pc:sldMkLst>
        <pc:spChg chg="mod">
          <ac:chgData name="Dylan Shaw" userId="95f0a542-3c26-488d-ba2b-d6ec73ae82f0" providerId="ADAL" clId="{57AD4B29-A00D-554A-BDCA-F6213D7E5B7E}" dt="2025-10-13T06:59:21.831" v="7019" actId="790"/>
          <ac:spMkLst>
            <pc:docMk/>
            <pc:sldMk cId="1188728320" sldId="290"/>
            <ac:spMk id="2" creationId="{6740320B-B66B-F680-17E0-DD8B2D9324F3}"/>
          </ac:spMkLst>
        </pc:spChg>
        <pc:spChg chg="add mod">
          <ac:chgData name="Dylan Shaw" userId="95f0a542-3c26-488d-ba2b-d6ec73ae82f0" providerId="ADAL" clId="{57AD4B29-A00D-554A-BDCA-F6213D7E5B7E}" dt="2025-10-13T06:59:21.831" v="7019" actId="790"/>
          <ac:spMkLst>
            <pc:docMk/>
            <pc:sldMk cId="1188728320" sldId="290"/>
            <ac:spMk id="4" creationId="{92483AA1-6592-81FF-BAFF-B6AA542BDAEE}"/>
          </ac:spMkLst>
        </pc:spChg>
        <pc:picChg chg="add mod modCrop">
          <ac:chgData name="Dylan Shaw" userId="95f0a542-3c26-488d-ba2b-d6ec73ae82f0" providerId="ADAL" clId="{57AD4B29-A00D-554A-BDCA-F6213D7E5B7E}" dt="2025-10-11T01:17:53.372" v="2734" actId="1076"/>
          <ac:picMkLst>
            <pc:docMk/>
            <pc:sldMk cId="1188728320" sldId="290"/>
            <ac:picMk id="6" creationId="{DA6E1012-C68A-146C-A567-7D5E4BBF4DBF}"/>
          </ac:picMkLst>
        </pc:picChg>
      </pc:sldChg>
      <pc:sldChg chg="addSp delSp modSp add mod ord">
        <pc:chgData name="Dylan Shaw" userId="95f0a542-3c26-488d-ba2b-d6ec73ae82f0" providerId="ADAL" clId="{57AD4B29-A00D-554A-BDCA-F6213D7E5B7E}" dt="2025-10-13T07:34:14.757" v="7035" actId="20577"/>
        <pc:sldMkLst>
          <pc:docMk/>
          <pc:sldMk cId="570722007" sldId="291"/>
        </pc:sldMkLst>
        <pc:spChg chg="add mod">
          <ac:chgData name="Dylan Shaw" userId="95f0a542-3c26-488d-ba2b-d6ec73ae82f0" providerId="ADAL" clId="{57AD4B29-A00D-554A-BDCA-F6213D7E5B7E}" dt="2025-10-13T07:34:14.757" v="7035" actId="20577"/>
          <ac:spMkLst>
            <pc:docMk/>
            <pc:sldMk cId="570722007" sldId="291"/>
            <ac:spMk id="2" creationId="{F292E888-7007-A98B-9093-1314F7ECC9CB}"/>
          </ac:spMkLst>
        </pc:spChg>
        <pc:spChg chg="mod">
          <ac:chgData name="Dylan Shaw" userId="95f0a542-3c26-488d-ba2b-d6ec73ae82f0" providerId="ADAL" clId="{57AD4B29-A00D-554A-BDCA-F6213D7E5B7E}" dt="2025-10-13T06:59:21.831" v="7019" actId="790"/>
          <ac:spMkLst>
            <pc:docMk/>
            <pc:sldMk cId="570722007" sldId="291"/>
            <ac:spMk id="3" creationId="{6CABB6D6-6BE8-AF45-F7BB-9EDA76234630}"/>
          </ac:spMkLst>
        </pc:spChg>
        <pc:spChg chg="del mod">
          <ac:chgData name="Dylan Shaw" userId="95f0a542-3c26-488d-ba2b-d6ec73ae82f0" providerId="ADAL" clId="{57AD4B29-A00D-554A-BDCA-F6213D7E5B7E}" dt="2025-10-13T05:22:48.497" v="3914" actId="478"/>
          <ac:spMkLst>
            <pc:docMk/>
            <pc:sldMk cId="570722007" sldId="291"/>
            <ac:spMk id="4" creationId="{44F5AA11-A0B0-33BA-6FD4-D2919FB8A58D}"/>
          </ac:spMkLst>
        </pc:spChg>
        <pc:picChg chg="del">
          <ac:chgData name="Dylan Shaw" userId="95f0a542-3c26-488d-ba2b-d6ec73ae82f0" providerId="ADAL" clId="{57AD4B29-A00D-554A-BDCA-F6213D7E5B7E}" dt="2025-10-13T05:18:46.372" v="3271" actId="478"/>
          <ac:picMkLst>
            <pc:docMk/>
            <pc:sldMk cId="570722007" sldId="291"/>
            <ac:picMk id="5" creationId="{1BC6545C-2842-9233-4754-CB34DCCBE312}"/>
          </ac:picMkLst>
        </pc:picChg>
      </pc:sldChg>
      <pc:sldChg chg="new del">
        <pc:chgData name="Dylan Shaw" userId="95f0a542-3c26-488d-ba2b-d6ec73ae82f0" providerId="ADAL" clId="{57AD4B29-A00D-554A-BDCA-F6213D7E5B7E}" dt="2025-10-13T05:03:51.773" v="3235" actId="2696"/>
        <pc:sldMkLst>
          <pc:docMk/>
          <pc:sldMk cId="3527146221" sldId="291"/>
        </pc:sldMkLst>
      </pc:sldChg>
      <pc:sldChg chg="modSp add mod">
        <pc:chgData name="Dylan Shaw" userId="95f0a542-3c26-488d-ba2b-d6ec73ae82f0" providerId="ADAL" clId="{57AD4B29-A00D-554A-BDCA-F6213D7E5B7E}" dt="2025-10-13T06:59:21.831" v="7019" actId="790"/>
        <pc:sldMkLst>
          <pc:docMk/>
          <pc:sldMk cId="3501897710" sldId="292"/>
        </pc:sldMkLst>
        <pc:spChg chg="mod">
          <ac:chgData name="Dylan Shaw" userId="95f0a542-3c26-488d-ba2b-d6ec73ae82f0" providerId="ADAL" clId="{57AD4B29-A00D-554A-BDCA-F6213D7E5B7E}" dt="2025-10-13T06:59:21.831" v="7019" actId="790"/>
          <ac:spMkLst>
            <pc:docMk/>
            <pc:sldMk cId="3501897710" sldId="292"/>
            <ac:spMk id="2" creationId="{D8F34179-3565-1205-D6A9-DD269C83243E}"/>
          </ac:spMkLst>
        </pc:spChg>
        <pc:spChg chg="mod">
          <ac:chgData name="Dylan Shaw" userId="95f0a542-3c26-488d-ba2b-d6ec73ae82f0" providerId="ADAL" clId="{57AD4B29-A00D-554A-BDCA-F6213D7E5B7E}" dt="2025-10-13T06:59:21.831" v="7019" actId="790"/>
          <ac:spMkLst>
            <pc:docMk/>
            <pc:sldMk cId="3501897710" sldId="292"/>
            <ac:spMk id="3" creationId="{20D9C4A8-47CA-DE0F-7097-CBD3018F08A8}"/>
          </ac:spMkLst>
        </pc:spChg>
      </pc:sldChg>
      <pc:sldMasterChg chg="setBg modSldLayout">
        <pc:chgData name="Dylan Shaw" userId="95f0a542-3c26-488d-ba2b-d6ec73ae82f0" providerId="ADAL" clId="{57AD4B29-A00D-554A-BDCA-F6213D7E5B7E}" dt="2025-10-13T00:30:42.883" v="3208"/>
        <pc:sldMasterMkLst>
          <pc:docMk/>
          <pc:sldMasterMk cId="3671351510" sldId="2147483648"/>
        </pc:sldMasterMkLst>
        <pc:sldLayoutChg chg="setBg">
          <pc:chgData name="Dylan Shaw" userId="95f0a542-3c26-488d-ba2b-d6ec73ae82f0" providerId="ADAL" clId="{57AD4B29-A00D-554A-BDCA-F6213D7E5B7E}" dt="2025-10-13T00:30:42.883" v="3208"/>
          <pc:sldLayoutMkLst>
            <pc:docMk/>
            <pc:sldMasterMk cId="3671351510" sldId="2147483648"/>
            <pc:sldLayoutMk cId="88876635" sldId="2147483649"/>
          </pc:sldLayoutMkLst>
        </pc:sldLayoutChg>
        <pc:sldLayoutChg chg="setBg">
          <pc:chgData name="Dylan Shaw" userId="95f0a542-3c26-488d-ba2b-d6ec73ae82f0" providerId="ADAL" clId="{57AD4B29-A00D-554A-BDCA-F6213D7E5B7E}" dt="2025-10-13T00:30:42.883" v="3208"/>
          <pc:sldLayoutMkLst>
            <pc:docMk/>
            <pc:sldMasterMk cId="3671351510" sldId="2147483648"/>
            <pc:sldLayoutMk cId="10150846" sldId="2147483650"/>
          </pc:sldLayoutMkLst>
        </pc:sldLayoutChg>
        <pc:sldLayoutChg chg="setBg">
          <pc:chgData name="Dylan Shaw" userId="95f0a542-3c26-488d-ba2b-d6ec73ae82f0" providerId="ADAL" clId="{57AD4B29-A00D-554A-BDCA-F6213D7E5B7E}" dt="2025-10-13T00:30:42.883" v="3208"/>
          <pc:sldLayoutMkLst>
            <pc:docMk/>
            <pc:sldMasterMk cId="3671351510" sldId="2147483648"/>
            <pc:sldLayoutMk cId="2361671922" sldId="2147483651"/>
          </pc:sldLayoutMkLst>
        </pc:sldLayoutChg>
        <pc:sldLayoutChg chg="setBg">
          <pc:chgData name="Dylan Shaw" userId="95f0a542-3c26-488d-ba2b-d6ec73ae82f0" providerId="ADAL" clId="{57AD4B29-A00D-554A-BDCA-F6213D7E5B7E}" dt="2025-10-13T00:30:42.883" v="3208"/>
          <pc:sldLayoutMkLst>
            <pc:docMk/>
            <pc:sldMasterMk cId="3671351510" sldId="2147483648"/>
            <pc:sldLayoutMk cId="2506857591" sldId="2147483652"/>
          </pc:sldLayoutMkLst>
        </pc:sldLayoutChg>
        <pc:sldLayoutChg chg="setBg">
          <pc:chgData name="Dylan Shaw" userId="95f0a542-3c26-488d-ba2b-d6ec73ae82f0" providerId="ADAL" clId="{57AD4B29-A00D-554A-BDCA-F6213D7E5B7E}" dt="2025-10-13T00:30:42.883" v="3208"/>
          <pc:sldLayoutMkLst>
            <pc:docMk/>
            <pc:sldMasterMk cId="3671351510" sldId="2147483648"/>
            <pc:sldLayoutMk cId="2332260062" sldId="2147483653"/>
          </pc:sldLayoutMkLst>
        </pc:sldLayoutChg>
        <pc:sldLayoutChg chg="setBg">
          <pc:chgData name="Dylan Shaw" userId="95f0a542-3c26-488d-ba2b-d6ec73ae82f0" providerId="ADAL" clId="{57AD4B29-A00D-554A-BDCA-F6213D7E5B7E}" dt="2025-10-13T00:30:42.883" v="3208"/>
          <pc:sldLayoutMkLst>
            <pc:docMk/>
            <pc:sldMasterMk cId="3671351510" sldId="2147483648"/>
            <pc:sldLayoutMk cId="3492421349" sldId="2147483654"/>
          </pc:sldLayoutMkLst>
        </pc:sldLayoutChg>
        <pc:sldLayoutChg chg="setBg">
          <pc:chgData name="Dylan Shaw" userId="95f0a542-3c26-488d-ba2b-d6ec73ae82f0" providerId="ADAL" clId="{57AD4B29-A00D-554A-BDCA-F6213D7E5B7E}" dt="2025-10-13T00:30:42.883" v="3208"/>
          <pc:sldLayoutMkLst>
            <pc:docMk/>
            <pc:sldMasterMk cId="3671351510" sldId="2147483648"/>
            <pc:sldLayoutMk cId="3380390660" sldId="2147483655"/>
          </pc:sldLayoutMkLst>
        </pc:sldLayoutChg>
        <pc:sldLayoutChg chg="setBg">
          <pc:chgData name="Dylan Shaw" userId="95f0a542-3c26-488d-ba2b-d6ec73ae82f0" providerId="ADAL" clId="{57AD4B29-A00D-554A-BDCA-F6213D7E5B7E}" dt="2025-10-13T00:30:42.883" v="3208"/>
          <pc:sldLayoutMkLst>
            <pc:docMk/>
            <pc:sldMasterMk cId="3671351510" sldId="2147483648"/>
            <pc:sldLayoutMk cId="3332476954" sldId="2147483656"/>
          </pc:sldLayoutMkLst>
        </pc:sldLayoutChg>
        <pc:sldLayoutChg chg="setBg">
          <pc:chgData name="Dylan Shaw" userId="95f0a542-3c26-488d-ba2b-d6ec73ae82f0" providerId="ADAL" clId="{57AD4B29-A00D-554A-BDCA-F6213D7E5B7E}" dt="2025-10-13T00:30:42.883" v="3208"/>
          <pc:sldLayoutMkLst>
            <pc:docMk/>
            <pc:sldMasterMk cId="3671351510" sldId="2147483648"/>
            <pc:sldLayoutMk cId="2474262356" sldId="2147483657"/>
          </pc:sldLayoutMkLst>
        </pc:sldLayoutChg>
        <pc:sldLayoutChg chg="setBg">
          <pc:chgData name="Dylan Shaw" userId="95f0a542-3c26-488d-ba2b-d6ec73ae82f0" providerId="ADAL" clId="{57AD4B29-A00D-554A-BDCA-F6213D7E5B7E}" dt="2025-10-13T00:30:42.883" v="3208"/>
          <pc:sldLayoutMkLst>
            <pc:docMk/>
            <pc:sldMasterMk cId="3671351510" sldId="2147483648"/>
            <pc:sldLayoutMk cId="1969106066" sldId="2147483658"/>
          </pc:sldLayoutMkLst>
        </pc:sldLayoutChg>
        <pc:sldLayoutChg chg="setBg">
          <pc:chgData name="Dylan Shaw" userId="95f0a542-3c26-488d-ba2b-d6ec73ae82f0" providerId="ADAL" clId="{57AD4B29-A00D-554A-BDCA-F6213D7E5B7E}" dt="2025-10-13T00:30:42.883" v="3208"/>
          <pc:sldLayoutMkLst>
            <pc:docMk/>
            <pc:sldMasterMk cId="3671351510" sldId="2147483648"/>
            <pc:sldLayoutMk cId="1577959480" sldId="2147483659"/>
          </pc:sldLayoutMkLst>
        </pc:sldLayoutChg>
      </pc:sldMasterChg>
    </pc:docChg>
  </pc:docChgLst>
  <pc:docChgLst>
    <pc:chgData name="Olivia Frost" userId="S::209174@scoutsqld.com.au::996ae2c1-9308-45b7-81b7-8c3b53ac930e" providerId="AD" clId="Web-{ED5730DD-D6B0-9ADB-C3F6-5163FE7D5F49}"/>
    <pc:docChg chg="modSld">
      <pc:chgData name="Olivia Frost" userId="S::209174@scoutsqld.com.au::996ae2c1-9308-45b7-81b7-8c3b53ac930e" providerId="AD" clId="Web-{ED5730DD-D6B0-9ADB-C3F6-5163FE7D5F49}" dt="2025-09-09T08:55:27.087" v="13" actId="20577"/>
      <pc:docMkLst>
        <pc:docMk/>
      </pc:docMkLst>
      <pc:sldChg chg="modNotes">
        <pc:chgData name="Olivia Frost" userId="S::209174@scoutsqld.com.au::996ae2c1-9308-45b7-81b7-8c3b53ac930e" providerId="AD" clId="Web-{ED5730DD-D6B0-9ADB-C3F6-5163FE7D5F49}" dt="2025-09-09T08:34:04.549" v="1"/>
        <pc:sldMkLst>
          <pc:docMk/>
          <pc:sldMk cId="2540816187" sldId="258"/>
        </pc:sldMkLst>
      </pc:sldChg>
      <pc:sldChg chg="modSp">
        <pc:chgData name="Olivia Frost" userId="S::209174@scoutsqld.com.au::996ae2c1-9308-45b7-81b7-8c3b53ac930e" providerId="AD" clId="Web-{ED5730DD-D6B0-9ADB-C3F6-5163FE7D5F49}" dt="2025-09-09T08:35:47.568" v="3" actId="20577"/>
        <pc:sldMkLst>
          <pc:docMk/>
          <pc:sldMk cId="308633245" sldId="268"/>
        </pc:sldMkLst>
      </pc:sldChg>
      <pc:sldChg chg="modSp">
        <pc:chgData name="Olivia Frost" userId="S::209174@scoutsqld.com.au::996ae2c1-9308-45b7-81b7-8c3b53ac930e" providerId="AD" clId="Web-{ED5730DD-D6B0-9ADB-C3F6-5163FE7D5F49}" dt="2025-09-09T08:38:04.307" v="5" actId="20577"/>
        <pc:sldMkLst>
          <pc:docMk/>
          <pc:sldMk cId="2662080672" sldId="275"/>
        </pc:sldMkLst>
      </pc:sldChg>
      <pc:sldChg chg="modSp">
        <pc:chgData name="Olivia Frost" userId="S::209174@scoutsqld.com.au::996ae2c1-9308-45b7-81b7-8c3b53ac930e" providerId="AD" clId="Web-{ED5730DD-D6B0-9ADB-C3F6-5163FE7D5F49}" dt="2025-09-09T08:55:27.087" v="13" actId="20577"/>
        <pc:sldMkLst>
          <pc:docMk/>
          <pc:sldMk cId="3362054550" sldId="278"/>
        </pc:sldMkLst>
      </pc:sldChg>
    </pc:docChg>
  </pc:docChgLst>
  <pc:docChgLst>
    <pc:chgData name="Olivia Frost" userId="S::209174@scoutsqld.com.au::996ae2c1-9308-45b7-81b7-8c3b53ac930e" providerId="AD" clId="Web-{ADD4B9FE-518E-DC2D-D91A-958EB67403E0}"/>
    <pc:docChg chg="modSld">
      <pc:chgData name="Olivia Frost" userId="S::209174@scoutsqld.com.au::996ae2c1-9308-45b7-81b7-8c3b53ac930e" providerId="AD" clId="Web-{ADD4B9FE-518E-DC2D-D91A-958EB67403E0}" dt="2025-10-02T06:48:05.497" v="6" actId="20577"/>
      <pc:docMkLst>
        <pc:docMk/>
      </pc:docMkLst>
      <pc:sldChg chg="modSp">
        <pc:chgData name="Olivia Frost" userId="S::209174@scoutsqld.com.au::996ae2c1-9308-45b7-81b7-8c3b53ac930e" providerId="AD" clId="Web-{ADD4B9FE-518E-DC2D-D91A-958EB67403E0}" dt="2025-10-02T06:47:19.322" v="4" actId="20577"/>
        <pc:sldMkLst>
          <pc:docMk/>
          <pc:sldMk cId="3149253138" sldId="269"/>
        </pc:sldMkLst>
        <pc:spChg chg="mod">
          <ac:chgData name="Olivia Frost" userId="S::209174@scoutsqld.com.au::996ae2c1-9308-45b7-81b7-8c3b53ac930e" providerId="AD" clId="Web-{ADD4B9FE-518E-DC2D-D91A-958EB67403E0}" dt="2025-10-02T06:47:19.322" v="4" actId="20577"/>
          <ac:spMkLst>
            <pc:docMk/>
            <pc:sldMk cId="3149253138" sldId="269"/>
            <ac:spMk id="6" creationId="{B4F682BD-5E0E-228F-F9D4-1E64D6AD8E2B}"/>
          </ac:spMkLst>
        </pc:spChg>
      </pc:sldChg>
      <pc:sldChg chg="modSp">
        <pc:chgData name="Olivia Frost" userId="S::209174@scoutsqld.com.au::996ae2c1-9308-45b7-81b7-8c3b53ac930e" providerId="AD" clId="Web-{ADD4B9FE-518E-DC2D-D91A-958EB67403E0}" dt="2025-10-02T06:48:05.497" v="6" actId="20577"/>
        <pc:sldMkLst>
          <pc:docMk/>
          <pc:sldMk cId="1698631111" sldId="279"/>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F88FFB-9D2E-431A-A74B-84DD640A603E}"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AU"/>
        </a:p>
      </dgm:t>
    </dgm:pt>
    <dgm:pt modelId="{AA1894C9-17B1-4AC7-924B-723C5686C652}">
      <dgm:prSet phldrT="[Text]"/>
      <dgm:spPr>
        <a:solidFill>
          <a:srgbClr val="009BA8"/>
        </a:solidFill>
      </dgm:spPr>
      <dgm:t>
        <a:bodyPr/>
        <a:lstStyle/>
        <a:p>
          <a:r>
            <a:rPr lang="en-AU" b="1" noProof="0" dirty="0">
              <a:latin typeface="Arial" panose="020B0604020202020204" pitchFamily="34" charset="0"/>
              <a:cs typeface="Arial" panose="020B0604020202020204" pitchFamily="34" charset="0"/>
            </a:rPr>
            <a:t>8</a:t>
          </a:r>
          <a:r>
            <a:rPr lang="en-AU" b="1" baseline="30000" noProof="0" dirty="0">
              <a:latin typeface="Arial" panose="020B0604020202020204" pitchFamily="34" charset="0"/>
              <a:cs typeface="Arial" panose="020B0604020202020204" pitchFamily="34" charset="0"/>
            </a:rPr>
            <a:t>th</a:t>
          </a:r>
          <a:r>
            <a:rPr lang="en-AU" b="1" noProof="0" dirty="0">
              <a:latin typeface="Arial" panose="020B0604020202020204" pitchFamily="34" charset="0"/>
              <a:cs typeface="Arial" panose="020B0604020202020204" pitchFamily="34" charset="0"/>
            </a:rPr>
            <a:t> Queensland Cuboree | Cuboree 2026</a:t>
          </a:r>
        </a:p>
      </dgm:t>
    </dgm:pt>
    <dgm:pt modelId="{0C1A7DF5-8181-4BC9-8888-3C8EB3B7C3E9}" type="parTrans" cxnId="{FD62F77B-F2A5-445B-86E4-D0049188EBF2}">
      <dgm:prSet/>
      <dgm:spPr/>
      <dgm:t>
        <a:bodyPr/>
        <a:lstStyle/>
        <a:p>
          <a:endParaRPr lang="en-AU" b="1">
            <a:latin typeface="Arial" panose="020B0604020202020204" pitchFamily="34" charset="0"/>
            <a:cs typeface="Arial" panose="020B0604020202020204" pitchFamily="34" charset="0"/>
          </a:endParaRPr>
        </a:p>
      </dgm:t>
    </dgm:pt>
    <dgm:pt modelId="{4AA3C0B3-7783-4306-9FD4-23C2B9D27FFF}" type="sibTrans" cxnId="{FD62F77B-F2A5-445B-86E4-D0049188EBF2}">
      <dgm:prSet/>
      <dgm:spPr/>
      <dgm:t>
        <a:bodyPr/>
        <a:lstStyle/>
        <a:p>
          <a:endParaRPr lang="en-AU" b="1">
            <a:latin typeface="Arial" panose="020B0604020202020204" pitchFamily="34" charset="0"/>
            <a:cs typeface="Arial" panose="020B0604020202020204" pitchFamily="34" charset="0"/>
          </a:endParaRPr>
        </a:p>
      </dgm:t>
    </dgm:pt>
    <dgm:pt modelId="{54AFF2E0-923B-42B8-B5DB-1C5E5A6C0EAD}">
      <dgm:prSet phldrT="[Text]"/>
      <dgm:spPr>
        <a:solidFill>
          <a:srgbClr val="11499F"/>
        </a:solidFill>
      </dgm:spPr>
      <dgm:t>
        <a:bodyPr/>
        <a:lstStyle/>
        <a:p>
          <a:r>
            <a:rPr lang="en-AU" b="1" noProof="0" dirty="0">
              <a:latin typeface="Arial" panose="020B0604020202020204" pitchFamily="34" charset="0"/>
              <a:cs typeface="Arial" panose="020B0604020202020204" pitchFamily="34" charset="0"/>
            </a:rPr>
            <a:t>Baden-Powell Park, Samford</a:t>
          </a:r>
        </a:p>
      </dgm:t>
    </dgm:pt>
    <dgm:pt modelId="{7715092B-8716-40EB-8B68-CFB9AF80210D}" type="parTrans" cxnId="{D3ED4233-03A7-430B-BBFB-DF91D0E7D206}">
      <dgm:prSet/>
      <dgm:spPr/>
      <dgm:t>
        <a:bodyPr/>
        <a:lstStyle/>
        <a:p>
          <a:endParaRPr lang="en-AU" b="1">
            <a:latin typeface="Arial" panose="020B0604020202020204" pitchFamily="34" charset="0"/>
            <a:cs typeface="Arial" panose="020B0604020202020204" pitchFamily="34" charset="0"/>
          </a:endParaRPr>
        </a:p>
      </dgm:t>
    </dgm:pt>
    <dgm:pt modelId="{C1125F97-2FDF-4ED6-B0A6-ED6758F08D7E}" type="sibTrans" cxnId="{D3ED4233-03A7-430B-BBFB-DF91D0E7D206}">
      <dgm:prSet/>
      <dgm:spPr/>
      <dgm:t>
        <a:bodyPr/>
        <a:lstStyle/>
        <a:p>
          <a:endParaRPr lang="en-AU" b="1">
            <a:latin typeface="Arial" panose="020B0604020202020204" pitchFamily="34" charset="0"/>
            <a:cs typeface="Arial" panose="020B0604020202020204" pitchFamily="34" charset="0"/>
          </a:endParaRPr>
        </a:p>
      </dgm:t>
    </dgm:pt>
    <dgm:pt modelId="{B060C188-8B3E-4581-8143-035B0F374916}">
      <dgm:prSet phldrT="[Text]"/>
      <dgm:spPr>
        <a:solidFill>
          <a:srgbClr val="F3AC17"/>
        </a:solidFill>
      </dgm:spPr>
      <dgm:t>
        <a:bodyPr/>
        <a:lstStyle/>
        <a:p>
          <a:r>
            <a:rPr lang="en-AU" b="1" noProof="0" dirty="0">
              <a:latin typeface="Arial" panose="020B0604020202020204" pitchFamily="34" charset="0"/>
              <a:cs typeface="Arial" panose="020B0604020202020204" pitchFamily="34" charset="0"/>
            </a:rPr>
            <a:t>Theme</a:t>
          </a:r>
          <a:br>
            <a:rPr lang="en-AU" b="1" noProof="0" dirty="0">
              <a:latin typeface="Arial" panose="020B0604020202020204" pitchFamily="34" charset="0"/>
              <a:cs typeface="Arial" panose="020B0604020202020204" pitchFamily="34" charset="0"/>
            </a:rPr>
          </a:br>
          <a:r>
            <a:rPr lang="en-AU" b="1" noProof="0" dirty="0">
              <a:latin typeface="Arial" panose="020B0604020202020204" pitchFamily="34" charset="0"/>
              <a:cs typeface="Arial" panose="020B0604020202020204" pitchFamily="34" charset="0"/>
            </a:rPr>
            <a:t>“Shake It Up”</a:t>
          </a:r>
        </a:p>
      </dgm:t>
    </dgm:pt>
    <dgm:pt modelId="{72C37215-AFCB-43C8-ACD8-868E1BD69851}" type="parTrans" cxnId="{6A652DEA-2318-4CE4-BA43-4877A63DFD10}">
      <dgm:prSet/>
      <dgm:spPr/>
      <dgm:t>
        <a:bodyPr/>
        <a:lstStyle/>
        <a:p>
          <a:endParaRPr lang="en-AU" b="1">
            <a:latin typeface="Arial" panose="020B0604020202020204" pitchFamily="34" charset="0"/>
            <a:cs typeface="Arial" panose="020B0604020202020204" pitchFamily="34" charset="0"/>
          </a:endParaRPr>
        </a:p>
      </dgm:t>
    </dgm:pt>
    <dgm:pt modelId="{B2CE3DEE-44BD-4D3E-84AE-10F6A806C1F0}" type="sibTrans" cxnId="{6A652DEA-2318-4CE4-BA43-4877A63DFD10}">
      <dgm:prSet/>
      <dgm:spPr/>
      <dgm:t>
        <a:bodyPr/>
        <a:lstStyle/>
        <a:p>
          <a:endParaRPr lang="en-AU" b="1">
            <a:latin typeface="Arial" panose="020B0604020202020204" pitchFamily="34" charset="0"/>
            <a:cs typeface="Arial" panose="020B0604020202020204" pitchFamily="34" charset="0"/>
          </a:endParaRPr>
        </a:p>
      </dgm:t>
    </dgm:pt>
    <dgm:pt modelId="{D64E48F4-D08A-43DC-B4CC-A287FD468D5C}">
      <dgm:prSet phldrT="[Text]"/>
      <dgm:spPr>
        <a:solidFill>
          <a:srgbClr val="5F2E89"/>
        </a:solidFill>
      </dgm:spPr>
      <dgm:t>
        <a:bodyPr/>
        <a:lstStyle/>
        <a:p>
          <a:r>
            <a:rPr lang="en-AU" b="1" noProof="0" dirty="0">
              <a:latin typeface="Arial" panose="020B0604020202020204" pitchFamily="34" charset="0"/>
              <a:cs typeface="Arial" panose="020B0604020202020204" pitchFamily="34" charset="0"/>
            </a:rPr>
            <a:t>Thursday 9 April to Monday 13 April 2026</a:t>
          </a:r>
        </a:p>
      </dgm:t>
    </dgm:pt>
    <dgm:pt modelId="{FDA3A73B-8AA8-495F-ADEA-D46F21E1CB91}" type="parTrans" cxnId="{AED5183F-5512-4917-AC6B-37FFCE02322A}">
      <dgm:prSet/>
      <dgm:spPr/>
      <dgm:t>
        <a:bodyPr/>
        <a:lstStyle/>
        <a:p>
          <a:endParaRPr lang="en-AU" b="1">
            <a:latin typeface="Arial" panose="020B0604020202020204" pitchFamily="34" charset="0"/>
            <a:cs typeface="Arial" panose="020B0604020202020204" pitchFamily="34" charset="0"/>
          </a:endParaRPr>
        </a:p>
      </dgm:t>
    </dgm:pt>
    <dgm:pt modelId="{C425CD10-A25F-4273-AC75-4B1C63873D5A}" type="sibTrans" cxnId="{AED5183F-5512-4917-AC6B-37FFCE02322A}">
      <dgm:prSet/>
      <dgm:spPr/>
      <dgm:t>
        <a:bodyPr/>
        <a:lstStyle/>
        <a:p>
          <a:endParaRPr lang="en-AU" b="1">
            <a:latin typeface="Arial" panose="020B0604020202020204" pitchFamily="34" charset="0"/>
            <a:cs typeface="Arial" panose="020B0604020202020204" pitchFamily="34" charset="0"/>
          </a:endParaRPr>
        </a:p>
      </dgm:t>
    </dgm:pt>
    <dgm:pt modelId="{AB7976B5-0E9B-48E4-813B-832681BD9541}">
      <dgm:prSet phldrT="[Text]"/>
      <dgm:spPr>
        <a:solidFill>
          <a:srgbClr val="EE008C"/>
        </a:solidFill>
      </dgm:spPr>
      <dgm:t>
        <a:bodyPr/>
        <a:lstStyle/>
        <a:p>
          <a:r>
            <a:rPr lang="en-AU" b="1" noProof="0" dirty="0">
              <a:latin typeface="Arial" panose="020B0604020202020204" pitchFamily="34" charset="0"/>
              <a:cs typeface="Arial" panose="020B0604020202020204" pitchFamily="34" charset="0"/>
            </a:rPr>
            <a:t>Cost – Cub Scouts</a:t>
          </a:r>
          <a:br>
            <a:rPr lang="en-AU" b="1" noProof="0" dirty="0">
              <a:latin typeface="Arial" panose="020B0604020202020204" pitchFamily="34" charset="0"/>
              <a:cs typeface="Arial" panose="020B0604020202020204" pitchFamily="34" charset="0"/>
            </a:rPr>
          </a:br>
          <a:r>
            <a:rPr lang="en-AU" b="1" noProof="0" dirty="0">
              <a:latin typeface="Arial" panose="020B0604020202020204" pitchFamily="34" charset="0"/>
              <a:cs typeface="Arial" panose="020B0604020202020204" pitchFamily="34" charset="0"/>
            </a:rPr>
            <a:t>$660</a:t>
          </a:r>
        </a:p>
      </dgm:t>
    </dgm:pt>
    <dgm:pt modelId="{48456BC9-F108-47EF-A2C1-86E9C8DF9FBF}" type="parTrans" cxnId="{2FB60F1C-0699-4FCF-88BB-244C646FD984}">
      <dgm:prSet/>
      <dgm:spPr/>
      <dgm:t>
        <a:bodyPr/>
        <a:lstStyle/>
        <a:p>
          <a:endParaRPr lang="en-AU" b="1">
            <a:latin typeface="Arial" panose="020B0604020202020204" pitchFamily="34" charset="0"/>
            <a:cs typeface="Arial" panose="020B0604020202020204" pitchFamily="34" charset="0"/>
          </a:endParaRPr>
        </a:p>
      </dgm:t>
    </dgm:pt>
    <dgm:pt modelId="{888A29C1-568E-42C4-90CC-647EBA1AE43F}" type="sibTrans" cxnId="{2FB60F1C-0699-4FCF-88BB-244C646FD984}">
      <dgm:prSet/>
      <dgm:spPr/>
      <dgm:t>
        <a:bodyPr/>
        <a:lstStyle/>
        <a:p>
          <a:endParaRPr lang="en-AU" b="1">
            <a:latin typeface="Arial" panose="020B0604020202020204" pitchFamily="34" charset="0"/>
            <a:cs typeface="Arial" panose="020B0604020202020204" pitchFamily="34" charset="0"/>
          </a:endParaRPr>
        </a:p>
      </dgm:t>
    </dgm:pt>
    <dgm:pt modelId="{966209B8-2467-4DBC-B6C1-EB764A99B1B8}">
      <dgm:prSet phldrT="[Text]"/>
      <dgm:spPr>
        <a:solidFill>
          <a:srgbClr val="5F2E89"/>
        </a:solidFill>
      </dgm:spPr>
      <dgm:t>
        <a:bodyPr/>
        <a:lstStyle/>
        <a:p>
          <a:r>
            <a:rPr lang="en-AU" b="1" noProof="0" dirty="0">
              <a:latin typeface="Arial" panose="020B0604020202020204" pitchFamily="34" charset="0"/>
              <a:cs typeface="Arial" panose="020B0604020202020204" pitchFamily="34" charset="0"/>
            </a:rPr>
            <a:t>Cost – Service Leaders</a:t>
          </a:r>
          <a:br>
            <a:rPr lang="en-AU" b="1" noProof="0" dirty="0">
              <a:latin typeface="Arial" panose="020B0604020202020204" pitchFamily="34" charset="0"/>
              <a:cs typeface="Arial" panose="020B0604020202020204" pitchFamily="34" charset="0"/>
            </a:rPr>
          </a:br>
          <a:r>
            <a:rPr lang="en-AU" b="1" noProof="0" dirty="0">
              <a:latin typeface="Arial" panose="020B0604020202020204" pitchFamily="34" charset="0"/>
              <a:cs typeface="Arial" panose="020B0604020202020204" pitchFamily="34" charset="0"/>
            </a:rPr>
            <a:t>$450</a:t>
          </a:r>
        </a:p>
      </dgm:t>
    </dgm:pt>
    <dgm:pt modelId="{2D1D6C11-36E0-495B-8012-61C55882458D}" type="parTrans" cxnId="{D46B91F7-FD79-49DE-ADAA-DC95877A8E2B}">
      <dgm:prSet/>
      <dgm:spPr/>
      <dgm:t>
        <a:bodyPr/>
        <a:lstStyle/>
        <a:p>
          <a:endParaRPr lang="en-AU" b="1">
            <a:latin typeface="Arial" panose="020B0604020202020204" pitchFamily="34" charset="0"/>
            <a:cs typeface="Arial" panose="020B0604020202020204" pitchFamily="34" charset="0"/>
          </a:endParaRPr>
        </a:p>
      </dgm:t>
    </dgm:pt>
    <dgm:pt modelId="{FA3879D2-BDEC-4D51-BBE5-416178B7ADD3}" type="sibTrans" cxnId="{D46B91F7-FD79-49DE-ADAA-DC95877A8E2B}">
      <dgm:prSet/>
      <dgm:spPr/>
      <dgm:t>
        <a:bodyPr/>
        <a:lstStyle/>
        <a:p>
          <a:endParaRPr lang="en-AU" b="1">
            <a:latin typeface="Arial" panose="020B0604020202020204" pitchFamily="34" charset="0"/>
            <a:cs typeface="Arial" panose="020B0604020202020204" pitchFamily="34" charset="0"/>
          </a:endParaRPr>
        </a:p>
      </dgm:t>
    </dgm:pt>
    <dgm:pt modelId="{B856C2A4-D7D2-49EC-9EF9-7FC633B6A58F}">
      <dgm:prSet phldrT="[Text]"/>
      <dgm:spPr>
        <a:solidFill>
          <a:srgbClr val="F3AC17"/>
        </a:solidFill>
      </dgm:spPr>
      <dgm:t>
        <a:bodyPr/>
        <a:lstStyle/>
        <a:p>
          <a:r>
            <a:rPr lang="en-AU" b="1" noProof="0" dirty="0">
              <a:latin typeface="Arial" panose="020B0604020202020204" pitchFamily="34" charset="0"/>
              <a:cs typeface="Arial" panose="020B0604020202020204" pitchFamily="34" charset="0"/>
            </a:rPr>
            <a:t>Applications are NOW OPEN</a:t>
          </a:r>
        </a:p>
      </dgm:t>
    </dgm:pt>
    <dgm:pt modelId="{83713B4D-4F9E-489D-9386-C15771409EB3}" type="parTrans" cxnId="{3581005A-FB3D-44CB-BB6E-33612A7E7DF5}">
      <dgm:prSet/>
      <dgm:spPr/>
      <dgm:t>
        <a:bodyPr/>
        <a:lstStyle/>
        <a:p>
          <a:endParaRPr lang="en-AU" b="1">
            <a:latin typeface="Arial" panose="020B0604020202020204" pitchFamily="34" charset="0"/>
            <a:cs typeface="Arial" panose="020B0604020202020204" pitchFamily="34" charset="0"/>
          </a:endParaRPr>
        </a:p>
      </dgm:t>
    </dgm:pt>
    <dgm:pt modelId="{3AC610D2-1CD4-424D-92D3-75661FA652A4}" type="sibTrans" cxnId="{3581005A-FB3D-44CB-BB6E-33612A7E7DF5}">
      <dgm:prSet/>
      <dgm:spPr/>
      <dgm:t>
        <a:bodyPr/>
        <a:lstStyle/>
        <a:p>
          <a:endParaRPr lang="en-AU" b="1">
            <a:latin typeface="Arial" panose="020B0604020202020204" pitchFamily="34" charset="0"/>
            <a:cs typeface="Arial" panose="020B0604020202020204" pitchFamily="34" charset="0"/>
          </a:endParaRPr>
        </a:p>
      </dgm:t>
    </dgm:pt>
    <dgm:pt modelId="{4596B13B-4BA6-4B6B-8EA5-FBA27D93F964}">
      <dgm:prSet phldrT="[Text]"/>
      <dgm:spPr>
        <a:solidFill>
          <a:srgbClr val="11499F"/>
        </a:solidFill>
      </dgm:spPr>
      <dgm:t>
        <a:bodyPr/>
        <a:lstStyle/>
        <a:p>
          <a:r>
            <a:rPr lang="en-AU" b="1" noProof="0" dirty="0">
              <a:latin typeface="Arial" panose="020B0604020202020204" pitchFamily="34" charset="0"/>
              <a:cs typeface="Arial" panose="020B0604020202020204" pitchFamily="34" charset="0"/>
            </a:rPr>
            <a:t>Applications close 15 November</a:t>
          </a:r>
        </a:p>
      </dgm:t>
    </dgm:pt>
    <dgm:pt modelId="{17EFA339-BBFE-47D4-87A3-8889815FC612}" type="parTrans" cxnId="{4A34551D-C7BF-483C-A7A9-76476E5E317A}">
      <dgm:prSet/>
      <dgm:spPr/>
      <dgm:t>
        <a:bodyPr/>
        <a:lstStyle/>
        <a:p>
          <a:endParaRPr lang="en-AU" b="1">
            <a:latin typeface="Arial" panose="020B0604020202020204" pitchFamily="34" charset="0"/>
            <a:cs typeface="Arial" panose="020B0604020202020204" pitchFamily="34" charset="0"/>
          </a:endParaRPr>
        </a:p>
      </dgm:t>
    </dgm:pt>
    <dgm:pt modelId="{32C66FAF-4CB8-422D-B39D-A3546BB71D3E}" type="sibTrans" cxnId="{4A34551D-C7BF-483C-A7A9-76476E5E317A}">
      <dgm:prSet/>
      <dgm:spPr/>
      <dgm:t>
        <a:bodyPr/>
        <a:lstStyle/>
        <a:p>
          <a:endParaRPr lang="en-AU" b="1">
            <a:latin typeface="Arial" panose="020B0604020202020204" pitchFamily="34" charset="0"/>
            <a:cs typeface="Arial" panose="020B0604020202020204" pitchFamily="34" charset="0"/>
          </a:endParaRPr>
        </a:p>
      </dgm:t>
    </dgm:pt>
    <dgm:pt modelId="{35BEFC60-75EC-4E09-AEF1-4A217BE3B6BB}">
      <dgm:prSet phldrT="[Text]"/>
      <dgm:spPr>
        <a:solidFill>
          <a:srgbClr val="009BA8"/>
        </a:solidFill>
      </dgm:spPr>
      <dgm:t>
        <a:bodyPr/>
        <a:lstStyle/>
        <a:p>
          <a:r>
            <a:rPr lang="en-AU" b="1" noProof="0" dirty="0">
              <a:latin typeface="Arial" panose="020B0604020202020204" pitchFamily="34" charset="0"/>
              <a:cs typeface="Arial" panose="020B0604020202020204" pitchFamily="34" charset="0"/>
            </a:rPr>
            <a:t>Part time and Day Leader, available for 18+</a:t>
          </a:r>
        </a:p>
      </dgm:t>
    </dgm:pt>
    <dgm:pt modelId="{78E04AF4-CDC2-4A33-92CB-5DA9B7C9B14A}" type="parTrans" cxnId="{7BFEB6FD-E177-4E6D-BC89-B97D317EF771}">
      <dgm:prSet/>
      <dgm:spPr/>
      <dgm:t>
        <a:bodyPr/>
        <a:lstStyle/>
        <a:p>
          <a:endParaRPr lang="en-AU" b="1">
            <a:latin typeface="Arial" panose="020B0604020202020204" pitchFamily="34" charset="0"/>
            <a:cs typeface="Arial" panose="020B0604020202020204" pitchFamily="34" charset="0"/>
          </a:endParaRPr>
        </a:p>
      </dgm:t>
    </dgm:pt>
    <dgm:pt modelId="{E3FEA006-A1FE-4D5A-932C-F723ECE5160B}" type="sibTrans" cxnId="{7BFEB6FD-E177-4E6D-BC89-B97D317EF771}">
      <dgm:prSet/>
      <dgm:spPr/>
      <dgm:t>
        <a:bodyPr/>
        <a:lstStyle/>
        <a:p>
          <a:endParaRPr lang="en-AU" b="1">
            <a:latin typeface="Arial" panose="020B0604020202020204" pitchFamily="34" charset="0"/>
            <a:cs typeface="Arial" panose="020B0604020202020204" pitchFamily="34" charset="0"/>
          </a:endParaRPr>
        </a:p>
      </dgm:t>
    </dgm:pt>
    <dgm:pt modelId="{A98E3D3F-1836-4AB2-B8C5-0975E93E1A02}" type="pres">
      <dgm:prSet presAssocID="{A1F88FFB-9D2E-431A-A74B-84DD640A603E}" presName="diagram" presStyleCnt="0">
        <dgm:presLayoutVars>
          <dgm:dir/>
          <dgm:resizeHandles val="exact"/>
        </dgm:presLayoutVars>
      </dgm:prSet>
      <dgm:spPr/>
    </dgm:pt>
    <dgm:pt modelId="{6D577F19-A519-4597-99F6-67D36DD6D69E}" type="pres">
      <dgm:prSet presAssocID="{AA1894C9-17B1-4AC7-924B-723C5686C652}" presName="node" presStyleLbl="node1" presStyleIdx="0" presStyleCnt="9">
        <dgm:presLayoutVars>
          <dgm:bulletEnabled val="1"/>
        </dgm:presLayoutVars>
      </dgm:prSet>
      <dgm:spPr/>
    </dgm:pt>
    <dgm:pt modelId="{3CED3966-9399-419B-AFE5-16E9EF80D899}" type="pres">
      <dgm:prSet presAssocID="{4AA3C0B3-7783-4306-9FD4-23C2B9D27FFF}" presName="sibTrans" presStyleCnt="0"/>
      <dgm:spPr/>
    </dgm:pt>
    <dgm:pt modelId="{B2E6B7E0-DB7C-44B9-9F1E-93820737E347}" type="pres">
      <dgm:prSet presAssocID="{54AFF2E0-923B-42B8-B5DB-1C5E5A6C0EAD}" presName="node" presStyleLbl="node1" presStyleIdx="1" presStyleCnt="9">
        <dgm:presLayoutVars>
          <dgm:bulletEnabled val="1"/>
        </dgm:presLayoutVars>
      </dgm:prSet>
      <dgm:spPr/>
    </dgm:pt>
    <dgm:pt modelId="{D47D3D4C-3B3C-43CE-83D9-C23784277D59}" type="pres">
      <dgm:prSet presAssocID="{C1125F97-2FDF-4ED6-B0A6-ED6758F08D7E}" presName="sibTrans" presStyleCnt="0"/>
      <dgm:spPr/>
    </dgm:pt>
    <dgm:pt modelId="{BBC89E81-4B51-4200-97D3-910F27398F5E}" type="pres">
      <dgm:prSet presAssocID="{B060C188-8B3E-4581-8143-035B0F374916}" presName="node" presStyleLbl="node1" presStyleIdx="2" presStyleCnt="9">
        <dgm:presLayoutVars>
          <dgm:bulletEnabled val="1"/>
        </dgm:presLayoutVars>
      </dgm:prSet>
      <dgm:spPr/>
    </dgm:pt>
    <dgm:pt modelId="{5BCCFA7D-307A-49C1-AB1E-52260F0175DB}" type="pres">
      <dgm:prSet presAssocID="{B2CE3DEE-44BD-4D3E-84AE-10F6A806C1F0}" presName="sibTrans" presStyleCnt="0"/>
      <dgm:spPr/>
    </dgm:pt>
    <dgm:pt modelId="{3AD14734-A224-45CF-8C40-D92625D797DB}" type="pres">
      <dgm:prSet presAssocID="{D64E48F4-D08A-43DC-B4CC-A287FD468D5C}" presName="node" presStyleLbl="node1" presStyleIdx="3" presStyleCnt="9">
        <dgm:presLayoutVars>
          <dgm:bulletEnabled val="1"/>
        </dgm:presLayoutVars>
      </dgm:prSet>
      <dgm:spPr/>
    </dgm:pt>
    <dgm:pt modelId="{520C4695-F8AB-49FE-9158-C0531EFAD47B}" type="pres">
      <dgm:prSet presAssocID="{C425CD10-A25F-4273-AC75-4B1C63873D5A}" presName="sibTrans" presStyleCnt="0"/>
      <dgm:spPr/>
    </dgm:pt>
    <dgm:pt modelId="{71146F45-3227-4EB9-A1FD-BD5FDA1401C9}" type="pres">
      <dgm:prSet presAssocID="{AB7976B5-0E9B-48E4-813B-832681BD9541}" presName="node" presStyleLbl="node1" presStyleIdx="4" presStyleCnt="9">
        <dgm:presLayoutVars>
          <dgm:bulletEnabled val="1"/>
        </dgm:presLayoutVars>
      </dgm:prSet>
      <dgm:spPr/>
    </dgm:pt>
    <dgm:pt modelId="{61019267-9380-41D5-A769-937ECED96AB0}" type="pres">
      <dgm:prSet presAssocID="{888A29C1-568E-42C4-90CC-647EBA1AE43F}" presName="sibTrans" presStyleCnt="0"/>
      <dgm:spPr/>
    </dgm:pt>
    <dgm:pt modelId="{E86454E6-91B7-4189-9F2D-CC65B1D14C98}" type="pres">
      <dgm:prSet presAssocID="{966209B8-2467-4DBC-B6C1-EB764A99B1B8}" presName="node" presStyleLbl="node1" presStyleIdx="5" presStyleCnt="9">
        <dgm:presLayoutVars>
          <dgm:bulletEnabled val="1"/>
        </dgm:presLayoutVars>
      </dgm:prSet>
      <dgm:spPr/>
    </dgm:pt>
    <dgm:pt modelId="{07259D0F-63DE-4F85-A6CE-79E855495B0E}" type="pres">
      <dgm:prSet presAssocID="{FA3879D2-BDEC-4D51-BBE5-416178B7ADD3}" presName="sibTrans" presStyleCnt="0"/>
      <dgm:spPr/>
    </dgm:pt>
    <dgm:pt modelId="{3066382A-E86D-4EBB-8448-29938CA3F614}" type="pres">
      <dgm:prSet presAssocID="{B856C2A4-D7D2-49EC-9EF9-7FC633B6A58F}" presName="node" presStyleLbl="node1" presStyleIdx="6" presStyleCnt="9">
        <dgm:presLayoutVars>
          <dgm:bulletEnabled val="1"/>
        </dgm:presLayoutVars>
      </dgm:prSet>
      <dgm:spPr/>
    </dgm:pt>
    <dgm:pt modelId="{74084262-03D6-4ED4-ACAD-A6C4E14A777B}" type="pres">
      <dgm:prSet presAssocID="{3AC610D2-1CD4-424D-92D3-75661FA652A4}" presName="sibTrans" presStyleCnt="0"/>
      <dgm:spPr/>
    </dgm:pt>
    <dgm:pt modelId="{E97A5CD0-4EAF-42A2-82C8-80AB1CB6B476}" type="pres">
      <dgm:prSet presAssocID="{4596B13B-4BA6-4B6B-8EA5-FBA27D93F964}" presName="node" presStyleLbl="node1" presStyleIdx="7" presStyleCnt="9">
        <dgm:presLayoutVars>
          <dgm:bulletEnabled val="1"/>
        </dgm:presLayoutVars>
      </dgm:prSet>
      <dgm:spPr/>
    </dgm:pt>
    <dgm:pt modelId="{C9B91AAB-E762-4B5A-9B92-907A2B0CDC04}" type="pres">
      <dgm:prSet presAssocID="{32C66FAF-4CB8-422D-B39D-A3546BB71D3E}" presName="sibTrans" presStyleCnt="0"/>
      <dgm:spPr/>
    </dgm:pt>
    <dgm:pt modelId="{2439CBB3-6226-4357-93C8-95BC22A6A550}" type="pres">
      <dgm:prSet presAssocID="{35BEFC60-75EC-4E09-AEF1-4A217BE3B6BB}" presName="node" presStyleLbl="node1" presStyleIdx="8" presStyleCnt="9">
        <dgm:presLayoutVars>
          <dgm:bulletEnabled val="1"/>
        </dgm:presLayoutVars>
      </dgm:prSet>
      <dgm:spPr/>
    </dgm:pt>
  </dgm:ptLst>
  <dgm:cxnLst>
    <dgm:cxn modelId="{2FB60F1C-0699-4FCF-88BB-244C646FD984}" srcId="{A1F88FFB-9D2E-431A-A74B-84DD640A603E}" destId="{AB7976B5-0E9B-48E4-813B-832681BD9541}" srcOrd="4" destOrd="0" parTransId="{48456BC9-F108-47EF-A2C1-86E9C8DF9FBF}" sibTransId="{888A29C1-568E-42C4-90CC-647EBA1AE43F}"/>
    <dgm:cxn modelId="{4A34551D-C7BF-483C-A7A9-76476E5E317A}" srcId="{A1F88FFB-9D2E-431A-A74B-84DD640A603E}" destId="{4596B13B-4BA6-4B6B-8EA5-FBA27D93F964}" srcOrd="7" destOrd="0" parTransId="{17EFA339-BBFE-47D4-87A3-8889815FC612}" sibTransId="{32C66FAF-4CB8-422D-B39D-A3546BB71D3E}"/>
    <dgm:cxn modelId="{F643D532-E0FA-4F1A-B81B-B912FD8B80CD}" type="presOf" srcId="{B060C188-8B3E-4581-8143-035B0F374916}" destId="{BBC89E81-4B51-4200-97D3-910F27398F5E}" srcOrd="0" destOrd="0" presId="urn:microsoft.com/office/officeart/2005/8/layout/default"/>
    <dgm:cxn modelId="{D3ED4233-03A7-430B-BBFB-DF91D0E7D206}" srcId="{A1F88FFB-9D2E-431A-A74B-84DD640A603E}" destId="{54AFF2E0-923B-42B8-B5DB-1C5E5A6C0EAD}" srcOrd="1" destOrd="0" parTransId="{7715092B-8716-40EB-8B68-CFB9AF80210D}" sibTransId="{C1125F97-2FDF-4ED6-B0A6-ED6758F08D7E}"/>
    <dgm:cxn modelId="{AED5183F-5512-4917-AC6B-37FFCE02322A}" srcId="{A1F88FFB-9D2E-431A-A74B-84DD640A603E}" destId="{D64E48F4-D08A-43DC-B4CC-A287FD468D5C}" srcOrd="3" destOrd="0" parTransId="{FDA3A73B-8AA8-495F-ADEA-D46F21E1CB91}" sibTransId="{C425CD10-A25F-4273-AC75-4B1C63873D5A}"/>
    <dgm:cxn modelId="{E608E248-14A3-422A-8F75-74466472E48F}" type="presOf" srcId="{4596B13B-4BA6-4B6B-8EA5-FBA27D93F964}" destId="{E97A5CD0-4EAF-42A2-82C8-80AB1CB6B476}" srcOrd="0" destOrd="0" presId="urn:microsoft.com/office/officeart/2005/8/layout/default"/>
    <dgm:cxn modelId="{FEF34F51-B808-45C4-8599-C413163F9BAC}" type="presOf" srcId="{35BEFC60-75EC-4E09-AEF1-4A217BE3B6BB}" destId="{2439CBB3-6226-4357-93C8-95BC22A6A550}" srcOrd="0" destOrd="0" presId="urn:microsoft.com/office/officeart/2005/8/layout/default"/>
    <dgm:cxn modelId="{3581005A-FB3D-44CB-BB6E-33612A7E7DF5}" srcId="{A1F88FFB-9D2E-431A-A74B-84DD640A603E}" destId="{B856C2A4-D7D2-49EC-9EF9-7FC633B6A58F}" srcOrd="6" destOrd="0" parTransId="{83713B4D-4F9E-489D-9386-C15771409EB3}" sibTransId="{3AC610D2-1CD4-424D-92D3-75661FA652A4}"/>
    <dgm:cxn modelId="{1393975C-1B97-4E52-BDF6-734F4F1BF50E}" type="presOf" srcId="{966209B8-2467-4DBC-B6C1-EB764A99B1B8}" destId="{E86454E6-91B7-4189-9F2D-CC65B1D14C98}" srcOrd="0" destOrd="0" presId="urn:microsoft.com/office/officeart/2005/8/layout/default"/>
    <dgm:cxn modelId="{62A85770-D911-436C-AB38-0E6518255476}" type="presOf" srcId="{D64E48F4-D08A-43DC-B4CC-A287FD468D5C}" destId="{3AD14734-A224-45CF-8C40-D92625D797DB}" srcOrd="0" destOrd="0" presId="urn:microsoft.com/office/officeart/2005/8/layout/default"/>
    <dgm:cxn modelId="{D806F773-7F1F-4A6D-AB0C-8EF6774565E3}" type="presOf" srcId="{AB7976B5-0E9B-48E4-813B-832681BD9541}" destId="{71146F45-3227-4EB9-A1FD-BD5FDA1401C9}" srcOrd="0" destOrd="0" presId="urn:microsoft.com/office/officeart/2005/8/layout/default"/>
    <dgm:cxn modelId="{FD62F77B-F2A5-445B-86E4-D0049188EBF2}" srcId="{A1F88FFB-9D2E-431A-A74B-84DD640A603E}" destId="{AA1894C9-17B1-4AC7-924B-723C5686C652}" srcOrd="0" destOrd="0" parTransId="{0C1A7DF5-8181-4BC9-8888-3C8EB3B7C3E9}" sibTransId="{4AA3C0B3-7783-4306-9FD4-23C2B9D27FFF}"/>
    <dgm:cxn modelId="{EA6C98A4-C1BE-400F-A65B-1939B6AE13D3}" type="presOf" srcId="{AA1894C9-17B1-4AC7-924B-723C5686C652}" destId="{6D577F19-A519-4597-99F6-67D36DD6D69E}" srcOrd="0" destOrd="0" presId="urn:microsoft.com/office/officeart/2005/8/layout/default"/>
    <dgm:cxn modelId="{29ABFDB6-C396-4B1A-9D97-295B643E7383}" type="presOf" srcId="{B856C2A4-D7D2-49EC-9EF9-7FC633B6A58F}" destId="{3066382A-E86D-4EBB-8448-29938CA3F614}" srcOrd="0" destOrd="0" presId="urn:microsoft.com/office/officeart/2005/8/layout/default"/>
    <dgm:cxn modelId="{3DDA30E0-97B8-4A85-921D-E1AD5D72094A}" type="presOf" srcId="{54AFF2E0-923B-42B8-B5DB-1C5E5A6C0EAD}" destId="{B2E6B7E0-DB7C-44B9-9F1E-93820737E347}" srcOrd="0" destOrd="0" presId="urn:microsoft.com/office/officeart/2005/8/layout/default"/>
    <dgm:cxn modelId="{FCF5EBE4-D1B6-42FA-9363-2EBE7FA48CCA}" type="presOf" srcId="{A1F88FFB-9D2E-431A-A74B-84DD640A603E}" destId="{A98E3D3F-1836-4AB2-B8C5-0975E93E1A02}" srcOrd="0" destOrd="0" presId="urn:microsoft.com/office/officeart/2005/8/layout/default"/>
    <dgm:cxn modelId="{6A652DEA-2318-4CE4-BA43-4877A63DFD10}" srcId="{A1F88FFB-9D2E-431A-A74B-84DD640A603E}" destId="{B060C188-8B3E-4581-8143-035B0F374916}" srcOrd="2" destOrd="0" parTransId="{72C37215-AFCB-43C8-ACD8-868E1BD69851}" sibTransId="{B2CE3DEE-44BD-4D3E-84AE-10F6A806C1F0}"/>
    <dgm:cxn modelId="{D46B91F7-FD79-49DE-ADAA-DC95877A8E2B}" srcId="{A1F88FFB-9D2E-431A-A74B-84DD640A603E}" destId="{966209B8-2467-4DBC-B6C1-EB764A99B1B8}" srcOrd="5" destOrd="0" parTransId="{2D1D6C11-36E0-495B-8012-61C55882458D}" sibTransId="{FA3879D2-BDEC-4D51-BBE5-416178B7ADD3}"/>
    <dgm:cxn modelId="{7BFEB6FD-E177-4E6D-BC89-B97D317EF771}" srcId="{A1F88FFB-9D2E-431A-A74B-84DD640A603E}" destId="{35BEFC60-75EC-4E09-AEF1-4A217BE3B6BB}" srcOrd="8" destOrd="0" parTransId="{78E04AF4-CDC2-4A33-92CB-5DA9B7C9B14A}" sibTransId="{E3FEA006-A1FE-4D5A-932C-F723ECE5160B}"/>
    <dgm:cxn modelId="{B9BF025D-1677-40A1-A50A-FA6522783969}" type="presParOf" srcId="{A98E3D3F-1836-4AB2-B8C5-0975E93E1A02}" destId="{6D577F19-A519-4597-99F6-67D36DD6D69E}" srcOrd="0" destOrd="0" presId="urn:microsoft.com/office/officeart/2005/8/layout/default"/>
    <dgm:cxn modelId="{53F37337-7370-42A2-A7BF-7C9D1F9CFC2B}" type="presParOf" srcId="{A98E3D3F-1836-4AB2-B8C5-0975E93E1A02}" destId="{3CED3966-9399-419B-AFE5-16E9EF80D899}" srcOrd="1" destOrd="0" presId="urn:microsoft.com/office/officeart/2005/8/layout/default"/>
    <dgm:cxn modelId="{651F5B6E-2A67-4B7A-8130-1050FA2A76FA}" type="presParOf" srcId="{A98E3D3F-1836-4AB2-B8C5-0975E93E1A02}" destId="{B2E6B7E0-DB7C-44B9-9F1E-93820737E347}" srcOrd="2" destOrd="0" presId="urn:microsoft.com/office/officeart/2005/8/layout/default"/>
    <dgm:cxn modelId="{725534B8-17B1-4617-8B65-D188CD438EFE}" type="presParOf" srcId="{A98E3D3F-1836-4AB2-B8C5-0975E93E1A02}" destId="{D47D3D4C-3B3C-43CE-83D9-C23784277D59}" srcOrd="3" destOrd="0" presId="urn:microsoft.com/office/officeart/2005/8/layout/default"/>
    <dgm:cxn modelId="{B15B963B-30B3-4DFA-9E7B-4841FA5C81E7}" type="presParOf" srcId="{A98E3D3F-1836-4AB2-B8C5-0975E93E1A02}" destId="{BBC89E81-4B51-4200-97D3-910F27398F5E}" srcOrd="4" destOrd="0" presId="urn:microsoft.com/office/officeart/2005/8/layout/default"/>
    <dgm:cxn modelId="{BA22D196-1178-4063-89CD-3CF0D5BF3068}" type="presParOf" srcId="{A98E3D3F-1836-4AB2-B8C5-0975E93E1A02}" destId="{5BCCFA7D-307A-49C1-AB1E-52260F0175DB}" srcOrd="5" destOrd="0" presId="urn:microsoft.com/office/officeart/2005/8/layout/default"/>
    <dgm:cxn modelId="{7FCBA538-6EB9-41CC-9BE0-A51003027503}" type="presParOf" srcId="{A98E3D3F-1836-4AB2-B8C5-0975E93E1A02}" destId="{3AD14734-A224-45CF-8C40-D92625D797DB}" srcOrd="6" destOrd="0" presId="urn:microsoft.com/office/officeart/2005/8/layout/default"/>
    <dgm:cxn modelId="{2DE104EB-E83A-467C-98D8-7DD24F921D4F}" type="presParOf" srcId="{A98E3D3F-1836-4AB2-B8C5-0975E93E1A02}" destId="{520C4695-F8AB-49FE-9158-C0531EFAD47B}" srcOrd="7" destOrd="0" presId="urn:microsoft.com/office/officeart/2005/8/layout/default"/>
    <dgm:cxn modelId="{95871A10-662D-42DD-8AA0-F44C033CD4FD}" type="presParOf" srcId="{A98E3D3F-1836-4AB2-B8C5-0975E93E1A02}" destId="{71146F45-3227-4EB9-A1FD-BD5FDA1401C9}" srcOrd="8" destOrd="0" presId="urn:microsoft.com/office/officeart/2005/8/layout/default"/>
    <dgm:cxn modelId="{9A8976E7-D12F-49DB-A175-C7FF753526AE}" type="presParOf" srcId="{A98E3D3F-1836-4AB2-B8C5-0975E93E1A02}" destId="{61019267-9380-41D5-A769-937ECED96AB0}" srcOrd="9" destOrd="0" presId="urn:microsoft.com/office/officeart/2005/8/layout/default"/>
    <dgm:cxn modelId="{C9DE832F-0F39-4E7D-9D6F-B32A9C256B25}" type="presParOf" srcId="{A98E3D3F-1836-4AB2-B8C5-0975E93E1A02}" destId="{E86454E6-91B7-4189-9F2D-CC65B1D14C98}" srcOrd="10" destOrd="0" presId="urn:microsoft.com/office/officeart/2005/8/layout/default"/>
    <dgm:cxn modelId="{AE4B7F20-4118-48B6-95B0-92F2C4608499}" type="presParOf" srcId="{A98E3D3F-1836-4AB2-B8C5-0975E93E1A02}" destId="{07259D0F-63DE-4F85-A6CE-79E855495B0E}" srcOrd="11" destOrd="0" presId="urn:microsoft.com/office/officeart/2005/8/layout/default"/>
    <dgm:cxn modelId="{94B75E99-4B19-414B-8447-8DCA791FD185}" type="presParOf" srcId="{A98E3D3F-1836-4AB2-B8C5-0975E93E1A02}" destId="{3066382A-E86D-4EBB-8448-29938CA3F614}" srcOrd="12" destOrd="0" presId="urn:microsoft.com/office/officeart/2005/8/layout/default"/>
    <dgm:cxn modelId="{EF6F37A3-5DA6-41A0-B369-7845E179D0F4}" type="presParOf" srcId="{A98E3D3F-1836-4AB2-B8C5-0975E93E1A02}" destId="{74084262-03D6-4ED4-ACAD-A6C4E14A777B}" srcOrd="13" destOrd="0" presId="urn:microsoft.com/office/officeart/2005/8/layout/default"/>
    <dgm:cxn modelId="{214B8714-FF8D-4BA7-8A30-6F38F99AD4BF}" type="presParOf" srcId="{A98E3D3F-1836-4AB2-B8C5-0975E93E1A02}" destId="{E97A5CD0-4EAF-42A2-82C8-80AB1CB6B476}" srcOrd="14" destOrd="0" presId="urn:microsoft.com/office/officeart/2005/8/layout/default"/>
    <dgm:cxn modelId="{86E9C396-3D60-472A-944E-4EC3D9A26F37}" type="presParOf" srcId="{A98E3D3F-1836-4AB2-B8C5-0975E93E1A02}" destId="{C9B91AAB-E762-4B5A-9B92-907A2B0CDC04}" srcOrd="15" destOrd="0" presId="urn:microsoft.com/office/officeart/2005/8/layout/default"/>
    <dgm:cxn modelId="{0E814530-E18D-4CE2-88AD-532B32D335E7}" type="presParOf" srcId="{A98E3D3F-1836-4AB2-B8C5-0975E93E1A02}" destId="{2439CBB3-6226-4357-93C8-95BC22A6A550}" srcOrd="1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362248B-638F-445D-BA7D-08353FE4A0FB}" type="doc">
      <dgm:prSet loTypeId="urn:microsoft.com/office/officeart/2016/7/layout/BasicTimeline" loCatId="process" qsTypeId="urn:microsoft.com/office/officeart/2005/8/quickstyle/simple1" qsCatId="simple" csTypeId="urn:microsoft.com/office/officeart/2005/8/colors/accent1_2" csCatId="accent1" phldr="1"/>
      <dgm:spPr/>
      <dgm:t>
        <a:bodyPr/>
        <a:lstStyle/>
        <a:p>
          <a:endParaRPr lang="en-US"/>
        </a:p>
      </dgm:t>
    </dgm:pt>
    <dgm:pt modelId="{BA4348A1-024D-45D3-B652-2030A8CF25C4}">
      <dgm:prSet/>
      <dgm:spPr>
        <a:xfrm>
          <a:off x="160310" y="1131375"/>
          <a:ext cx="2324092" cy="238073"/>
        </a:xfrm>
        <a:prstGeom prst="rect">
          <a:avLst/>
        </a:prstGeom>
        <a:noFill/>
        <a:ln>
          <a:noFill/>
        </a:ln>
        <a:effectLst/>
      </dgm:spPr>
      <dgm:t>
        <a:bodyPr/>
        <a:lstStyle/>
        <a:p>
          <a:pPr>
            <a:buNone/>
            <a:defRPr b="1"/>
          </a:pPr>
          <a:r>
            <a:rPr lang="en-AU" b="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2010</a:t>
          </a:r>
        </a:p>
      </dgm:t>
    </dgm:pt>
    <dgm:pt modelId="{BDB0E8D8-68F8-4B39-8C09-D0B4BB465F0C}" type="parTrans" cxnId="{34F7AA45-BFC3-47EF-91AC-7CC14C1A7CE1}">
      <dgm:prSet/>
      <dgm:spPr/>
      <dgm:t>
        <a:bodyPr/>
        <a:lstStyle/>
        <a:p>
          <a:endParaRPr lang="en-US"/>
        </a:p>
      </dgm:t>
    </dgm:pt>
    <dgm:pt modelId="{95FE5437-80DF-4294-8386-08C1E11735E0}" type="sibTrans" cxnId="{34F7AA45-BFC3-47EF-91AC-7CC14C1A7CE1}">
      <dgm:prSet/>
      <dgm:spPr/>
      <dgm:t>
        <a:bodyPr/>
        <a:lstStyle/>
        <a:p>
          <a:endParaRPr lang="en-US"/>
        </a:p>
      </dgm:t>
    </dgm:pt>
    <dgm:pt modelId="{39732EC8-09A8-4FBD-B931-165E1813D911}">
      <dgm:prSet custT="1"/>
      <dgm:spPr>
        <a:xfrm>
          <a:off x="1849" y="35717"/>
          <a:ext cx="2641013" cy="617404"/>
        </a:xfrm>
        <a:prstGeom prst="roundRect">
          <a:avLst/>
        </a:prstGeom>
        <a:solidFill>
          <a:sysClr val="window" lastClr="FFFFFF">
            <a:alpha val="90000"/>
            <a:hueOff val="0"/>
            <a:satOff val="0"/>
            <a:lumOff val="0"/>
            <a:alphaOff val="0"/>
          </a:sysClr>
        </a:solidFill>
        <a:ln w="28575" cap="flat" cmpd="sng" algn="ctr">
          <a:solidFill>
            <a:srgbClr val="009BA8"/>
          </a:solidFill>
          <a:prstDash val="solid"/>
        </a:ln>
        <a:effectLst/>
      </dgm:spPr>
      <dgm:t>
        <a:bodyPr/>
        <a:lstStyle/>
        <a:p>
          <a:pPr algn="ctr">
            <a:buNone/>
          </a:pPr>
          <a:r>
            <a:rPr lang="en-AU" sz="120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Cuboree 2010</a:t>
          </a:r>
          <a:br>
            <a:rPr lang="en-AU" sz="120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br>
          <a:r>
            <a:rPr lang="en-AU" sz="120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'Web of Life’</a:t>
          </a:r>
        </a:p>
      </dgm:t>
    </dgm:pt>
    <dgm:pt modelId="{22CD9D96-1C03-4B11-9C36-B63BE79C1DC8}" type="parTrans" cxnId="{1E754D1E-CB17-4A84-A4E4-13FCF8242536}">
      <dgm:prSet/>
      <dgm:spPr/>
      <dgm:t>
        <a:bodyPr/>
        <a:lstStyle/>
        <a:p>
          <a:endParaRPr lang="en-US"/>
        </a:p>
      </dgm:t>
    </dgm:pt>
    <dgm:pt modelId="{B9FCCB6A-7AC9-4462-A963-5263E481FD62}" type="sibTrans" cxnId="{1E754D1E-CB17-4A84-A4E4-13FCF8242536}">
      <dgm:prSet/>
      <dgm:spPr/>
      <dgm:t>
        <a:bodyPr/>
        <a:lstStyle/>
        <a:p>
          <a:endParaRPr lang="en-US"/>
        </a:p>
      </dgm:t>
    </dgm:pt>
    <dgm:pt modelId="{890F5CE2-4365-47F0-8BD0-D1DE2529B65D}">
      <dgm:prSet/>
      <dgm:spPr>
        <a:xfrm>
          <a:off x="1692098" y="737395"/>
          <a:ext cx="2324092" cy="238073"/>
        </a:xfrm>
        <a:prstGeom prst="rect">
          <a:avLst/>
        </a:prstGeom>
        <a:noFill/>
        <a:ln>
          <a:noFill/>
        </a:ln>
        <a:effectLst/>
      </dgm:spPr>
      <dgm:t>
        <a:bodyPr/>
        <a:lstStyle/>
        <a:p>
          <a:pPr>
            <a:buNone/>
            <a:defRPr b="1"/>
          </a:pPr>
          <a:r>
            <a:rPr lang="en-AU" b="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2012</a:t>
          </a:r>
        </a:p>
      </dgm:t>
    </dgm:pt>
    <dgm:pt modelId="{C84F97B2-47FA-40A0-8EF5-BAB78890ADA1}" type="parTrans" cxnId="{A5E77057-4331-4075-AE92-137B191588FE}">
      <dgm:prSet/>
      <dgm:spPr/>
      <dgm:t>
        <a:bodyPr/>
        <a:lstStyle/>
        <a:p>
          <a:endParaRPr lang="en-US"/>
        </a:p>
      </dgm:t>
    </dgm:pt>
    <dgm:pt modelId="{AAC546C9-D0C4-4F79-84A6-DEB688C5D820}" type="sibTrans" cxnId="{A5E77057-4331-4075-AE92-137B191588FE}">
      <dgm:prSet/>
      <dgm:spPr/>
      <dgm:t>
        <a:bodyPr/>
        <a:lstStyle/>
        <a:p>
          <a:endParaRPr lang="en-US"/>
        </a:p>
      </dgm:t>
    </dgm:pt>
    <dgm:pt modelId="{B74A7E0F-AF1F-4062-AFB7-F797E04E9A4E}">
      <dgm:prSet/>
      <dgm:spPr>
        <a:xfrm>
          <a:off x="1533637" y="1453723"/>
          <a:ext cx="2641013" cy="617404"/>
        </a:xfrm>
        <a:prstGeom prst="roundRect">
          <a:avLst/>
        </a:prstGeom>
        <a:solidFill>
          <a:sysClr val="window" lastClr="FFFFFF">
            <a:alpha val="90000"/>
            <a:hueOff val="0"/>
            <a:satOff val="0"/>
            <a:lumOff val="0"/>
            <a:alphaOff val="0"/>
          </a:sysClr>
        </a:solidFill>
        <a:ln w="28575" cap="flat" cmpd="sng" algn="ctr">
          <a:solidFill>
            <a:srgbClr val="009BA8"/>
          </a:solidFill>
          <a:prstDash val="solid"/>
        </a:ln>
        <a:effectLst/>
      </dgm:spPr>
      <dgm:t>
        <a:bodyPr/>
        <a:lstStyle/>
        <a:p>
          <a:pPr algn="ctr">
            <a:buNone/>
          </a:pPr>
          <a:r>
            <a:rPr lang="en-AU"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Cuboree 2012</a:t>
          </a:r>
          <a:br>
            <a:rPr lang="en-AU"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br>
          <a:r>
            <a:rPr lang="en-AU"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'Magical Mystery Tour'</a:t>
          </a:r>
        </a:p>
      </dgm:t>
    </dgm:pt>
    <dgm:pt modelId="{CFB328EB-8F29-444A-9C2D-54FA73ADCF0B}" type="parTrans" cxnId="{5D94B25E-1162-405B-A24C-DD59C18B6159}">
      <dgm:prSet/>
      <dgm:spPr/>
      <dgm:t>
        <a:bodyPr/>
        <a:lstStyle/>
        <a:p>
          <a:endParaRPr lang="en-US"/>
        </a:p>
      </dgm:t>
    </dgm:pt>
    <dgm:pt modelId="{DB72800B-4ABC-4445-AB78-93300057F255}" type="sibTrans" cxnId="{5D94B25E-1162-405B-A24C-DD59C18B6159}">
      <dgm:prSet/>
      <dgm:spPr/>
      <dgm:t>
        <a:bodyPr/>
        <a:lstStyle/>
        <a:p>
          <a:endParaRPr lang="en-US"/>
        </a:p>
      </dgm:t>
    </dgm:pt>
    <dgm:pt modelId="{371A7DA8-34EA-4E18-9740-07B0F7750CB2}">
      <dgm:prSet/>
      <dgm:spPr>
        <a:xfrm>
          <a:off x="3223886" y="1131375"/>
          <a:ext cx="2324092" cy="238073"/>
        </a:xfrm>
        <a:prstGeom prst="rect">
          <a:avLst/>
        </a:prstGeom>
        <a:noFill/>
        <a:ln>
          <a:noFill/>
        </a:ln>
        <a:effectLst/>
      </dgm:spPr>
      <dgm:t>
        <a:bodyPr/>
        <a:lstStyle/>
        <a:p>
          <a:pPr>
            <a:buNone/>
            <a:defRPr b="1"/>
          </a:pPr>
          <a:r>
            <a:rPr lang="en-AU" b="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2014</a:t>
          </a:r>
        </a:p>
      </dgm:t>
    </dgm:pt>
    <dgm:pt modelId="{C4E5BABF-4FF5-4CA2-9C12-1380326C2819}" type="parTrans" cxnId="{9A56CA73-A673-4067-880A-7AA64BB08E33}">
      <dgm:prSet/>
      <dgm:spPr/>
      <dgm:t>
        <a:bodyPr/>
        <a:lstStyle/>
        <a:p>
          <a:endParaRPr lang="en-US"/>
        </a:p>
      </dgm:t>
    </dgm:pt>
    <dgm:pt modelId="{C552A839-BEB6-442B-9159-4608F4D7DDFF}" type="sibTrans" cxnId="{9A56CA73-A673-4067-880A-7AA64BB08E33}">
      <dgm:prSet/>
      <dgm:spPr/>
      <dgm:t>
        <a:bodyPr/>
        <a:lstStyle/>
        <a:p>
          <a:endParaRPr lang="en-US"/>
        </a:p>
      </dgm:t>
    </dgm:pt>
    <dgm:pt modelId="{905B737D-7623-4CF0-9E33-4BE2CF813D79}">
      <dgm:prSet/>
      <dgm:spPr>
        <a:xfrm>
          <a:off x="3065425" y="35717"/>
          <a:ext cx="2641013" cy="617404"/>
        </a:xfrm>
        <a:prstGeom prst="roundRect">
          <a:avLst/>
        </a:prstGeom>
        <a:solidFill>
          <a:sysClr val="window" lastClr="FFFFFF">
            <a:alpha val="90000"/>
            <a:hueOff val="0"/>
            <a:satOff val="0"/>
            <a:lumOff val="0"/>
            <a:alphaOff val="0"/>
          </a:sysClr>
        </a:solidFill>
        <a:ln w="28575" cap="flat" cmpd="sng" algn="ctr">
          <a:solidFill>
            <a:srgbClr val="009BA8"/>
          </a:solidFill>
          <a:prstDash val="solid"/>
        </a:ln>
        <a:effectLst/>
      </dgm:spPr>
      <dgm:t>
        <a:bodyPr/>
        <a:lstStyle/>
        <a:p>
          <a:pPr algn="ctr">
            <a:buNone/>
          </a:pPr>
          <a:r>
            <a:rPr lang="en-AU"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Cuboree 2014</a:t>
          </a:r>
          <a:br>
            <a:rPr lang="en-AU"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br>
          <a:r>
            <a:rPr lang="en-AU"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'Time of Legends'</a:t>
          </a:r>
        </a:p>
      </dgm:t>
    </dgm:pt>
    <dgm:pt modelId="{E364FC6D-0105-4B0B-9959-EED2EE558F04}" type="parTrans" cxnId="{67F41DA1-4E09-4790-88E6-02CCE5FB5E42}">
      <dgm:prSet/>
      <dgm:spPr/>
      <dgm:t>
        <a:bodyPr/>
        <a:lstStyle/>
        <a:p>
          <a:endParaRPr lang="en-US"/>
        </a:p>
      </dgm:t>
    </dgm:pt>
    <dgm:pt modelId="{7E3136C6-2D2A-4D01-8EE9-4AA3585088AD}" type="sibTrans" cxnId="{67F41DA1-4E09-4790-88E6-02CCE5FB5E42}">
      <dgm:prSet/>
      <dgm:spPr/>
      <dgm:t>
        <a:bodyPr/>
        <a:lstStyle/>
        <a:p>
          <a:endParaRPr lang="en-US"/>
        </a:p>
      </dgm:t>
    </dgm:pt>
    <dgm:pt modelId="{8B7A40AD-748F-434F-ACB3-8ACACD39D561}">
      <dgm:prSet/>
      <dgm:spPr>
        <a:xfrm>
          <a:off x="4755674" y="737395"/>
          <a:ext cx="2324092" cy="238073"/>
        </a:xfrm>
        <a:prstGeom prst="rect">
          <a:avLst/>
        </a:prstGeom>
        <a:noFill/>
        <a:ln>
          <a:noFill/>
        </a:ln>
        <a:effectLst/>
      </dgm:spPr>
      <dgm:t>
        <a:bodyPr/>
        <a:lstStyle/>
        <a:p>
          <a:pPr>
            <a:buNone/>
            <a:defRPr b="1"/>
          </a:pPr>
          <a:r>
            <a:rPr lang="en-AU" b="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2016</a:t>
          </a:r>
        </a:p>
      </dgm:t>
    </dgm:pt>
    <dgm:pt modelId="{7EE5AD34-0FB2-4209-9652-1F1C234337FE}" type="parTrans" cxnId="{C07FCD08-4271-4487-AE81-C80E2A9A2802}">
      <dgm:prSet/>
      <dgm:spPr/>
      <dgm:t>
        <a:bodyPr/>
        <a:lstStyle/>
        <a:p>
          <a:endParaRPr lang="en-US"/>
        </a:p>
      </dgm:t>
    </dgm:pt>
    <dgm:pt modelId="{CAFF4943-0612-48D7-B946-E02F1B6D1DD0}" type="sibTrans" cxnId="{C07FCD08-4271-4487-AE81-C80E2A9A2802}">
      <dgm:prSet/>
      <dgm:spPr/>
      <dgm:t>
        <a:bodyPr/>
        <a:lstStyle/>
        <a:p>
          <a:endParaRPr lang="en-US"/>
        </a:p>
      </dgm:t>
    </dgm:pt>
    <dgm:pt modelId="{0FA4BBD4-A256-429D-A36A-18FAA3D00C7C}">
      <dgm:prSet/>
      <dgm:spPr>
        <a:xfrm>
          <a:off x="4597213" y="1453723"/>
          <a:ext cx="2641013" cy="617404"/>
        </a:xfrm>
        <a:prstGeom prst="roundRect">
          <a:avLst/>
        </a:prstGeom>
        <a:solidFill>
          <a:sysClr val="window" lastClr="FFFFFF">
            <a:alpha val="90000"/>
            <a:hueOff val="0"/>
            <a:satOff val="0"/>
            <a:lumOff val="0"/>
            <a:alphaOff val="0"/>
          </a:sysClr>
        </a:solidFill>
        <a:ln w="28575" cap="flat" cmpd="sng" algn="ctr">
          <a:solidFill>
            <a:srgbClr val="009BA8"/>
          </a:solidFill>
          <a:prstDash val="solid"/>
        </a:ln>
        <a:effectLst/>
      </dgm:spPr>
      <dgm:t>
        <a:bodyPr/>
        <a:lstStyle/>
        <a:p>
          <a:pPr algn="ctr">
            <a:buNone/>
          </a:pPr>
          <a:r>
            <a:rPr lang="en-AU" b="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Cuboree 2016 </a:t>
          </a:r>
          <a:br>
            <a:rPr lang="en-AU" b="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br>
          <a:r>
            <a:rPr lang="en-AU" b="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'Rumble in the Jungle'</a:t>
          </a:r>
        </a:p>
      </dgm:t>
    </dgm:pt>
    <dgm:pt modelId="{9A51C569-AC10-4455-999B-12205D9C2BE4}" type="parTrans" cxnId="{D125FB0F-CE5B-4D19-8790-51188328FBEF}">
      <dgm:prSet/>
      <dgm:spPr/>
      <dgm:t>
        <a:bodyPr/>
        <a:lstStyle/>
        <a:p>
          <a:endParaRPr lang="en-US"/>
        </a:p>
      </dgm:t>
    </dgm:pt>
    <dgm:pt modelId="{FEA377E9-0491-48CA-AA2C-9B0E4370FBDC}" type="sibTrans" cxnId="{D125FB0F-CE5B-4D19-8790-51188328FBEF}">
      <dgm:prSet/>
      <dgm:spPr/>
      <dgm:t>
        <a:bodyPr/>
        <a:lstStyle/>
        <a:p>
          <a:endParaRPr lang="en-US"/>
        </a:p>
      </dgm:t>
    </dgm:pt>
    <dgm:pt modelId="{CE743E5F-6266-4622-8952-C43899B17E33}">
      <dgm:prSet/>
      <dgm:spPr>
        <a:xfrm>
          <a:off x="6287462" y="1131375"/>
          <a:ext cx="2324092" cy="238073"/>
        </a:xfrm>
        <a:prstGeom prst="rect">
          <a:avLst/>
        </a:prstGeom>
        <a:noFill/>
        <a:ln>
          <a:noFill/>
        </a:ln>
        <a:effectLst/>
      </dgm:spPr>
      <dgm:t>
        <a:bodyPr/>
        <a:lstStyle/>
        <a:p>
          <a:pPr>
            <a:buNone/>
            <a:defRPr b="1"/>
          </a:pPr>
          <a:r>
            <a:rPr lang="en-AU" b="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2018</a:t>
          </a:r>
        </a:p>
      </dgm:t>
    </dgm:pt>
    <dgm:pt modelId="{C9AB07FC-B427-4170-A5F2-0059DF0C7225}" type="parTrans" cxnId="{58D4A4EC-D753-45D7-A742-A79DE8C4317D}">
      <dgm:prSet/>
      <dgm:spPr/>
      <dgm:t>
        <a:bodyPr/>
        <a:lstStyle/>
        <a:p>
          <a:endParaRPr lang="en-US"/>
        </a:p>
      </dgm:t>
    </dgm:pt>
    <dgm:pt modelId="{AAA0D0DD-6800-42F2-9001-E6991E265932}" type="sibTrans" cxnId="{58D4A4EC-D753-45D7-A742-A79DE8C4317D}">
      <dgm:prSet/>
      <dgm:spPr/>
      <dgm:t>
        <a:bodyPr/>
        <a:lstStyle/>
        <a:p>
          <a:endParaRPr lang="en-US"/>
        </a:p>
      </dgm:t>
    </dgm:pt>
    <dgm:pt modelId="{6B4D048A-D19A-4177-9D94-DDAD977CADB7}">
      <dgm:prSet/>
      <dgm:spPr>
        <a:xfrm>
          <a:off x="6129001" y="35717"/>
          <a:ext cx="2641013" cy="617404"/>
        </a:xfrm>
        <a:prstGeom prst="roundRect">
          <a:avLst/>
        </a:prstGeom>
        <a:solidFill>
          <a:sysClr val="window" lastClr="FFFFFF">
            <a:alpha val="90000"/>
            <a:hueOff val="0"/>
            <a:satOff val="0"/>
            <a:lumOff val="0"/>
            <a:alphaOff val="0"/>
          </a:sysClr>
        </a:solidFill>
        <a:ln w="28575" cap="flat" cmpd="sng" algn="ctr">
          <a:solidFill>
            <a:srgbClr val="009BA8"/>
          </a:solidFill>
          <a:prstDash val="solid"/>
        </a:ln>
        <a:effectLst/>
      </dgm:spPr>
      <dgm:t>
        <a:bodyPr/>
        <a:lstStyle/>
        <a:p>
          <a:pPr algn="ctr">
            <a:buNone/>
          </a:pPr>
          <a:r>
            <a:rPr lang="en-AU"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Cuboree 2018</a:t>
          </a:r>
          <a:br>
            <a:rPr lang="en-AU"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br>
          <a:r>
            <a:rPr lang="en-AU"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'Going Troppo'</a:t>
          </a:r>
        </a:p>
      </dgm:t>
    </dgm:pt>
    <dgm:pt modelId="{B0E80628-427E-426A-9E7D-F4E3E26F26B5}" type="parTrans" cxnId="{2B06530F-6CB7-4469-B154-CA43EDE4AE96}">
      <dgm:prSet/>
      <dgm:spPr/>
      <dgm:t>
        <a:bodyPr/>
        <a:lstStyle/>
        <a:p>
          <a:endParaRPr lang="en-US"/>
        </a:p>
      </dgm:t>
    </dgm:pt>
    <dgm:pt modelId="{F56B64CB-357D-4E02-BCA4-A20A1C095F2E}" type="sibTrans" cxnId="{2B06530F-6CB7-4469-B154-CA43EDE4AE96}">
      <dgm:prSet/>
      <dgm:spPr/>
      <dgm:t>
        <a:bodyPr/>
        <a:lstStyle/>
        <a:p>
          <a:endParaRPr lang="en-US"/>
        </a:p>
      </dgm:t>
    </dgm:pt>
    <dgm:pt modelId="{D0363169-20EE-4CF0-BF44-E37BD273CE33}">
      <dgm:prSet/>
      <dgm:spPr>
        <a:xfrm>
          <a:off x="7819250" y="737395"/>
          <a:ext cx="2324092" cy="238073"/>
        </a:xfrm>
        <a:prstGeom prst="rect">
          <a:avLst/>
        </a:prstGeom>
        <a:noFill/>
        <a:ln>
          <a:noFill/>
        </a:ln>
        <a:effectLst/>
      </dgm:spPr>
      <dgm:t>
        <a:bodyPr/>
        <a:lstStyle/>
        <a:p>
          <a:pPr>
            <a:buNone/>
            <a:defRPr b="1"/>
          </a:pPr>
          <a:r>
            <a:rPr lang="en-AU" b="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2021</a:t>
          </a:r>
        </a:p>
      </dgm:t>
    </dgm:pt>
    <dgm:pt modelId="{1EED8803-F112-4C3E-AD26-B290D8467691}" type="parTrans" cxnId="{2E17E5DB-B86B-4C3B-8C2F-F518D9C2AAB3}">
      <dgm:prSet/>
      <dgm:spPr/>
      <dgm:t>
        <a:bodyPr/>
        <a:lstStyle/>
        <a:p>
          <a:endParaRPr lang="en-US"/>
        </a:p>
      </dgm:t>
    </dgm:pt>
    <dgm:pt modelId="{E7ECE519-ADDD-4203-A0E8-AA643E1F8AE4}" type="sibTrans" cxnId="{2E17E5DB-B86B-4C3B-8C2F-F518D9C2AAB3}">
      <dgm:prSet/>
      <dgm:spPr/>
      <dgm:t>
        <a:bodyPr/>
        <a:lstStyle/>
        <a:p>
          <a:endParaRPr lang="en-US"/>
        </a:p>
      </dgm:t>
    </dgm:pt>
    <dgm:pt modelId="{19B81C81-740D-42FC-B900-1746A6A6BF1B}">
      <dgm:prSet/>
      <dgm:spPr>
        <a:xfrm>
          <a:off x="7660789" y="1453723"/>
          <a:ext cx="2641013" cy="617404"/>
        </a:xfrm>
        <a:prstGeom prst="roundRect">
          <a:avLst/>
        </a:prstGeom>
        <a:solidFill>
          <a:sysClr val="window" lastClr="FFFFFF">
            <a:alpha val="90000"/>
            <a:hueOff val="0"/>
            <a:satOff val="0"/>
            <a:lumOff val="0"/>
            <a:alphaOff val="0"/>
          </a:sysClr>
        </a:solidFill>
        <a:ln w="28575" cap="flat" cmpd="sng" algn="ctr">
          <a:solidFill>
            <a:srgbClr val="009BA8"/>
          </a:solidFill>
          <a:prstDash val="solid"/>
        </a:ln>
        <a:effectLst/>
      </dgm:spPr>
      <dgm:t>
        <a:bodyPr/>
        <a:lstStyle/>
        <a:p>
          <a:pPr algn="ctr">
            <a:buNone/>
          </a:pPr>
          <a:r>
            <a:rPr lang="en-AU"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Cuboree 2021</a:t>
          </a:r>
          <a:br>
            <a:rPr lang="en-AU"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br>
          <a:r>
            <a:rPr lang="en-AU"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'World Tour'</a:t>
          </a:r>
        </a:p>
      </dgm:t>
    </dgm:pt>
    <dgm:pt modelId="{F258E6D9-6ED1-400E-90BE-6E254246D44C}" type="parTrans" cxnId="{3CA65216-8D3E-4AA8-8BF1-B081151457A4}">
      <dgm:prSet/>
      <dgm:spPr/>
      <dgm:t>
        <a:bodyPr/>
        <a:lstStyle/>
        <a:p>
          <a:endParaRPr lang="en-US"/>
        </a:p>
      </dgm:t>
    </dgm:pt>
    <dgm:pt modelId="{940C09CD-A602-401B-9C92-9646A932FBD5}" type="sibTrans" cxnId="{3CA65216-8D3E-4AA8-8BF1-B081151457A4}">
      <dgm:prSet/>
      <dgm:spPr/>
      <dgm:t>
        <a:bodyPr/>
        <a:lstStyle/>
        <a:p>
          <a:endParaRPr lang="en-US"/>
        </a:p>
      </dgm:t>
    </dgm:pt>
    <dgm:pt modelId="{EDD3DE2E-79EF-4FD0-9145-7776B75B213E}">
      <dgm:prSet/>
      <dgm:spPr>
        <a:xfrm>
          <a:off x="9351038" y="1131375"/>
          <a:ext cx="2324092" cy="238073"/>
        </a:xfrm>
        <a:prstGeom prst="rect">
          <a:avLst/>
        </a:prstGeom>
        <a:noFill/>
        <a:ln>
          <a:noFill/>
        </a:ln>
        <a:effectLst/>
      </dgm:spPr>
      <dgm:t>
        <a:bodyPr/>
        <a:lstStyle/>
        <a:p>
          <a:pPr>
            <a:buNone/>
            <a:defRPr b="1"/>
          </a:pPr>
          <a:r>
            <a:rPr lang="en-AU" b="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2023</a:t>
          </a:r>
        </a:p>
      </dgm:t>
    </dgm:pt>
    <dgm:pt modelId="{D68E92B1-FAEE-4A6A-85F0-B42681112BF2}" type="parTrans" cxnId="{A84B9D84-BDE2-423D-B59B-FED02523CDA2}">
      <dgm:prSet/>
      <dgm:spPr/>
      <dgm:t>
        <a:bodyPr/>
        <a:lstStyle/>
        <a:p>
          <a:endParaRPr lang="en-US"/>
        </a:p>
      </dgm:t>
    </dgm:pt>
    <dgm:pt modelId="{A73C2F54-3693-4263-8E7C-DFF2F8F2C3BA}" type="sibTrans" cxnId="{A84B9D84-BDE2-423D-B59B-FED02523CDA2}">
      <dgm:prSet/>
      <dgm:spPr/>
      <dgm:t>
        <a:bodyPr/>
        <a:lstStyle/>
        <a:p>
          <a:endParaRPr lang="en-US"/>
        </a:p>
      </dgm:t>
    </dgm:pt>
    <dgm:pt modelId="{1BE1BC91-0603-41CC-BFF2-9E1F059B7F8E}">
      <dgm:prSet/>
      <dgm:spPr>
        <a:xfrm>
          <a:off x="9192577" y="35717"/>
          <a:ext cx="2641013" cy="617404"/>
        </a:xfrm>
        <a:prstGeom prst="roundRect">
          <a:avLst/>
        </a:prstGeom>
        <a:solidFill>
          <a:sysClr val="window" lastClr="FFFFFF">
            <a:alpha val="90000"/>
            <a:hueOff val="0"/>
            <a:satOff val="0"/>
            <a:lumOff val="0"/>
            <a:alphaOff val="0"/>
          </a:sysClr>
        </a:solidFill>
        <a:ln w="28575" cap="flat" cmpd="sng" algn="ctr">
          <a:solidFill>
            <a:srgbClr val="009BA8"/>
          </a:solidFill>
          <a:prstDash val="solid"/>
        </a:ln>
        <a:effectLst/>
      </dgm:spPr>
      <dgm:t>
        <a:bodyPr/>
        <a:lstStyle/>
        <a:p>
          <a:pPr algn="ctr">
            <a:buNone/>
          </a:pPr>
          <a:r>
            <a:rPr lang="en-AU"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Cuboree 2023</a:t>
          </a:r>
          <a:br>
            <a:rPr lang="en-AU"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br>
          <a:r>
            <a:rPr lang="en-AU"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'Choose your Adventure'</a:t>
          </a:r>
        </a:p>
      </dgm:t>
    </dgm:pt>
    <dgm:pt modelId="{159140FC-5173-494D-8D44-CAD46D652DE6}" type="parTrans" cxnId="{4839F9B3-FE6A-4A5B-9F5D-8CA2DE92C9D8}">
      <dgm:prSet/>
      <dgm:spPr/>
      <dgm:t>
        <a:bodyPr/>
        <a:lstStyle/>
        <a:p>
          <a:endParaRPr lang="en-US"/>
        </a:p>
      </dgm:t>
    </dgm:pt>
    <dgm:pt modelId="{892F2714-9ACE-433D-A3D4-C49FEE92BF7E}" type="sibTrans" cxnId="{4839F9B3-FE6A-4A5B-9F5D-8CA2DE92C9D8}">
      <dgm:prSet/>
      <dgm:spPr/>
      <dgm:t>
        <a:bodyPr/>
        <a:lstStyle/>
        <a:p>
          <a:endParaRPr lang="en-US"/>
        </a:p>
      </dgm:t>
    </dgm:pt>
    <dgm:pt modelId="{F3A32F0D-3644-4351-8E2D-4EE61BBCA537}" type="pres">
      <dgm:prSet presAssocID="{5362248B-638F-445D-BA7D-08353FE4A0FB}" presName="root" presStyleCnt="0">
        <dgm:presLayoutVars>
          <dgm:chMax/>
          <dgm:chPref/>
          <dgm:animLvl val="lvl"/>
        </dgm:presLayoutVars>
      </dgm:prSet>
      <dgm:spPr/>
    </dgm:pt>
    <dgm:pt modelId="{B2E0E930-7350-4AE0-AFE4-A1BFAA6FED24}" type="pres">
      <dgm:prSet presAssocID="{5362248B-638F-445D-BA7D-08353FE4A0FB}" presName="divider" presStyleLbl="fgAccFollowNode1" presStyleIdx="0" presStyleCnt="1" custLinFactNeighborX="-303" custLinFactNeighborY="-49806"/>
      <dgm:spPr>
        <a:xfrm>
          <a:off x="0" y="1035492"/>
          <a:ext cx="11835441" cy="0"/>
        </a:xfrm>
        <a:prstGeom prst="line">
          <a:avLst/>
        </a:prstGeom>
        <a:solidFill>
          <a:srgbClr val="50B4C8">
            <a:alpha val="90000"/>
            <a:tint val="40000"/>
            <a:hueOff val="0"/>
            <a:satOff val="0"/>
            <a:lumOff val="0"/>
            <a:alphaOff val="0"/>
          </a:srgbClr>
        </a:solidFill>
        <a:ln w="12700" cap="flat" cmpd="sng" algn="ctr">
          <a:solidFill>
            <a:srgbClr val="50B4C8">
              <a:alpha val="90000"/>
              <a:tint val="40000"/>
              <a:hueOff val="0"/>
              <a:satOff val="0"/>
              <a:lumOff val="0"/>
              <a:alphaOff val="0"/>
            </a:srgbClr>
          </a:solidFill>
          <a:prstDash val="solid"/>
          <a:tailEnd type="triangle" w="lg" len="lg"/>
        </a:ln>
        <a:effectLst/>
      </dgm:spPr>
    </dgm:pt>
    <dgm:pt modelId="{986BE916-7032-4E15-8B5B-FA251599FEB1}" type="pres">
      <dgm:prSet presAssocID="{5362248B-638F-445D-BA7D-08353FE4A0FB}" presName="nodes" presStyleCnt="0">
        <dgm:presLayoutVars>
          <dgm:chMax/>
          <dgm:chPref/>
          <dgm:animLvl val="lvl"/>
        </dgm:presLayoutVars>
      </dgm:prSet>
      <dgm:spPr/>
    </dgm:pt>
    <dgm:pt modelId="{426B5FC2-3E52-4A5E-89E2-A2092A144E83}" type="pres">
      <dgm:prSet presAssocID="{BA4348A1-024D-45D3-B652-2030A8CF25C4}" presName="composite" presStyleCnt="0"/>
      <dgm:spPr/>
    </dgm:pt>
    <dgm:pt modelId="{5A8B61A5-4012-48FD-8E74-A577D23B59BB}" type="pres">
      <dgm:prSet presAssocID="{BA4348A1-024D-45D3-B652-2030A8CF25C4}" presName="L1TextContainer" presStyleLbl="revTx" presStyleIdx="0" presStyleCnt="7">
        <dgm:presLayoutVars>
          <dgm:chMax val="1"/>
          <dgm:chPref val="1"/>
          <dgm:bulletEnabled val="1"/>
        </dgm:presLayoutVars>
      </dgm:prSet>
      <dgm:spPr/>
    </dgm:pt>
    <dgm:pt modelId="{74B9EACC-A352-417F-B632-696E57F19050}" type="pres">
      <dgm:prSet presAssocID="{BA4348A1-024D-45D3-B652-2030A8CF25C4}" presName="L2TextContainerWrapper" presStyleCnt="0">
        <dgm:presLayoutVars>
          <dgm:chMax val="0"/>
          <dgm:chPref val="0"/>
          <dgm:bulletEnabled val="1"/>
        </dgm:presLayoutVars>
      </dgm:prSet>
      <dgm:spPr/>
    </dgm:pt>
    <dgm:pt modelId="{72B76626-93AF-48DD-8B90-145F4A345B42}" type="pres">
      <dgm:prSet presAssocID="{BA4348A1-024D-45D3-B652-2030A8CF25C4}" presName="L2TextContainer" presStyleLbl="bgAcc1" presStyleIdx="0" presStyleCnt="7" custScaleX="99979" custScaleY="108710"/>
      <dgm:spPr/>
    </dgm:pt>
    <dgm:pt modelId="{C6066671-A4CB-4ACD-A6F8-4D550B9A64CD}" type="pres">
      <dgm:prSet presAssocID="{BA4348A1-024D-45D3-B652-2030A8CF25C4}" presName="FlexibleEmptyPlaceHolder" presStyleCnt="0"/>
      <dgm:spPr/>
    </dgm:pt>
    <dgm:pt modelId="{4BE42C93-3A6C-4847-827A-CA4F4AC2D419}" type="pres">
      <dgm:prSet presAssocID="{BA4348A1-024D-45D3-B652-2030A8CF25C4}" presName="ConnectLine" presStyleLbl="sibTrans1D1" presStyleIdx="0" presStyleCnt="7"/>
      <dgm:spPr>
        <a:xfrm>
          <a:off x="1322356" y="653121"/>
          <a:ext cx="0" cy="400300"/>
        </a:xfrm>
        <a:prstGeom prst="line">
          <a:avLst/>
        </a:prstGeom>
        <a:noFill/>
        <a:ln w="9525" cap="flat" cmpd="sng" algn="ctr">
          <a:solidFill>
            <a:srgbClr val="50B4C8">
              <a:hueOff val="0"/>
              <a:satOff val="0"/>
              <a:lumOff val="0"/>
              <a:alphaOff val="0"/>
            </a:srgbClr>
          </a:solidFill>
          <a:prstDash val="dash"/>
        </a:ln>
        <a:effectLst/>
      </dgm:spPr>
    </dgm:pt>
    <dgm:pt modelId="{FAB95312-4184-41BC-BFC1-864D488DCF95}" type="pres">
      <dgm:prSet presAssocID="{BA4348A1-024D-45D3-B652-2030A8CF25C4}" presName="ConnectorPoint" presStyleLbl="alignNode1" presStyleIdx="0" presStyleCnt="7"/>
      <dgm:spPr>
        <a:xfrm>
          <a:off x="1306554" y="1037621"/>
          <a:ext cx="31602" cy="31602"/>
        </a:xfrm>
        <a:prstGeom prst="ellipse">
          <a:avLst/>
        </a:prstGeom>
        <a:solidFill>
          <a:srgbClr val="50B4C8">
            <a:hueOff val="0"/>
            <a:satOff val="0"/>
            <a:lumOff val="0"/>
            <a:alphaOff val="0"/>
          </a:srgbClr>
        </a:solidFill>
        <a:ln w="12700" cap="flat" cmpd="sng" algn="ctr">
          <a:solidFill>
            <a:srgbClr val="50B4C8">
              <a:hueOff val="0"/>
              <a:satOff val="0"/>
              <a:lumOff val="0"/>
              <a:alphaOff val="0"/>
            </a:srgbClr>
          </a:solidFill>
          <a:prstDash val="solid"/>
        </a:ln>
        <a:effectLst/>
      </dgm:spPr>
    </dgm:pt>
    <dgm:pt modelId="{24408960-57A7-492A-BF2D-AE208BFC6629}" type="pres">
      <dgm:prSet presAssocID="{BA4348A1-024D-45D3-B652-2030A8CF25C4}" presName="EmptyPlaceHolder" presStyleCnt="0"/>
      <dgm:spPr/>
    </dgm:pt>
    <dgm:pt modelId="{3E6364CB-535F-45A0-98AA-645C137F7038}" type="pres">
      <dgm:prSet presAssocID="{95FE5437-80DF-4294-8386-08C1E11735E0}" presName="spaceBetweenRectangles" presStyleCnt="0"/>
      <dgm:spPr/>
    </dgm:pt>
    <dgm:pt modelId="{A3944418-692D-4256-A60D-ED982D1ADF82}" type="pres">
      <dgm:prSet presAssocID="{890F5CE2-4365-47F0-8BD0-D1DE2529B65D}" presName="composite" presStyleCnt="0"/>
      <dgm:spPr/>
    </dgm:pt>
    <dgm:pt modelId="{6A8D43AD-5B10-406D-A0C2-47616E7DC383}" type="pres">
      <dgm:prSet presAssocID="{890F5CE2-4365-47F0-8BD0-D1DE2529B65D}" presName="L1TextContainer" presStyleLbl="revTx" presStyleIdx="1" presStyleCnt="7">
        <dgm:presLayoutVars>
          <dgm:chMax val="1"/>
          <dgm:chPref val="1"/>
          <dgm:bulletEnabled val="1"/>
        </dgm:presLayoutVars>
      </dgm:prSet>
      <dgm:spPr/>
    </dgm:pt>
    <dgm:pt modelId="{D564D0D7-1B98-4E95-A32C-87D46E6FF162}" type="pres">
      <dgm:prSet presAssocID="{890F5CE2-4365-47F0-8BD0-D1DE2529B65D}" presName="L2TextContainerWrapper" presStyleCnt="0">
        <dgm:presLayoutVars>
          <dgm:chMax val="0"/>
          <dgm:chPref val="0"/>
          <dgm:bulletEnabled val="1"/>
        </dgm:presLayoutVars>
      </dgm:prSet>
      <dgm:spPr/>
    </dgm:pt>
    <dgm:pt modelId="{FD5263DC-6DAA-4D38-8490-F49E3D3C27EA}" type="pres">
      <dgm:prSet presAssocID="{890F5CE2-4365-47F0-8BD0-D1DE2529B65D}" presName="L2TextContainer" presStyleLbl="bgAcc1" presStyleIdx="1" presStyleCnt="7"/>
      <dgm:spPr/>
    </dgm:pt>
    <dgm:pt modelId="{27DA19AC-42B9-4CD0-9925-AC313F5E60DB}" type="pres">
      <dgm:prSet presAssocID="{890F5CE2-4365-47F0-8BD0-D1DE2529B65D}" presName="FlexibleEmptyPlaceHolder" presStyleCnt="0"/>
      <dgm:spPr/>
    </dgm:pt>
    <dgm:pt modelId="{85B5E8CA-7003-4B03-97DD-3A164C8808EA}" type="pres">
      <dgm:prSet presAssocID="{890F5CE2-4365-47F0-8BD0-D1DE2529B65D}" presName="ConnectLine" presStyleLbl="sibTrans1D1" presStyleIdx="1" presStyleCnt="7"/>
      <dgm:spPr>
        <a:xfrm>
          <a:off x="2854144" y="1053422"/>
          <a:ext cx="0" cy="400300"/>
        </a:xfrm>
        <a:prstGeom prst="line">
          <a:avLst/>
        </a:prstGeom>
        <a:noFill/>
        <a:ln w="9525" cap="flat" cmpd="sng" algn="ctr">
          <a:solidFill>
            <a:srgbClr val="50B4C8">
              <a:hueOff val="0"/>
              <a:satOff val="0"/>
              <a:lumOff val="0"/>
              <a:alphaOff val="0"/>
            </a:srgbClr>
          </a:solidFill>
          <a:prstDash val="dash"/>
        </a:ln>
        <a:effectLst/>
      </dgm:spPr>
    </dgm:pt>
    <dgm:pt modelId="{ABB06406-CDC8-4A6E-BE50-AD74F73E5564}" type="pres">
      <dgm:prSet presAssocID="{890F5CE2-4365-47F0-8BD0-D1DE2529B65D}" presName="ConnectorPoint" presStyleLbl="alignNode1" presStyleIdx="1" presStyleCnt="7"/>
      <dgm:spPr>
        <a:xfrm>
          <a:off x="2838342" y="1037621"/>
          <a:ext cx="31602" cy="31602"/>
        </a:xfrm>
        <a:prstGeom prst="ellipse">
          <a:avLst/>
        </a:prstGeom>
        <a:solidFill>
          <a:srgbClr val="50B4C8">
            <a:hueOff val="0"/>
            <a:satOff val="0"/>
            <a:lumOff val="0"/>
            <a:alphaOff val="0"/>
          </a:srgbClr>
        </a:solidFill>
        <a:ln w="12700" cap="flat" cmpd="sng" algn="ctr">
          <a:solidFill>
            <a:srgbClr val="50B4C8">
              <a:hueOff val="0"/>
              <a:satOff val="0"/>
              <a:lumOff val="0"/>
              <a:alphaOff val="0"/>
            </a:srgbClr>
          </a:solidFill>
          <a:prstDash val="solid"/>
        </a:ln>
        <a:effectLst/>
      </dgm:spPr>
    </dgm:pt>
    <dgm:pt modelId="{DC5C6644-D089-4B89-8C86-2AD2CAC81709}" type="pres">
      <dgm:prSet presAssocID="{890F5CE2-4365-47F0-8BD0-D1DE2529B65D}" presName="EmptyPlaceHolder" presStyleCnt="0"/>
      <dgm:spPr/>
    </dgm:pt>
    <dgm:pt modelId="{6A70622D-EC75-4211-AD77-AC3B740E7A33}" type="pres">
      <dgm:prSet presAssocID="{AAC546C9-D0C4-4F79-84A6-DEB688C5D820}" presName="spaceBetweenRectangles" presStyleCnt="0"/>
      <dgm:spPr/>
    </dgm:pt>
    <dgm:pt modelId="{D883A1C4-6DB5-45DD-883E-F5959A6B4CBB}" type="pres">
      <dgm:prSet presAssocID="{371A7DA8-34EA-4E18-9740-07B0F7750CB2}" presName="composite" presStyleCnt="0"/>
      <dgm:spPr/>
    </dgm:pt>
    <dgm:pt modelId="{BF7935F8-1BA0-447E-B1A4-90E1A8E5585D}" type="pres">
      <dgm:prSet presAssocID="{371A7DA8-34EA-4E18-9740-07B0F7750CB2}" presName="L1TextContainer" presStyleLbl="revTx" presStyleIdx="2" presStyleCnt="7">
        <dgm:presLayoutVars>
          <dgm:chMax val="1"/>
          <dgm:chPref val="1"/>
          <dgm:bulletEnabled val="1"/>
        </dgm:presLayoutVars>
      </dgm:prSet>
      <dgm:spPr/>
    </dgm:pt>
    <dgm:pt modelId="{567886D2-E198-489F-8662-CC35E4934429}" type="pres">
      <dgm:prSet presAssocID="{371A7DA8-34EA-4E18-9740-07B0F7750CB2}" presName="L2TextContainerWrapper" presStyleCnt="0">
        <dgm:presLayoutVars>
          <dgm:chMax val="0"/>
          <dgm:chPref val="0"/>
          <dgm:bulletEnabled val="1"/>
        </dgm:presLayoutVars>
      </dgm:prSet>
      <dgm:spPr/>
    </dgm:pt>
    <dgm:pt modelId="{BE8EC1F3-1E85-4257-AF9A-A408F37B3326}" type="pres">
      <dgm:prSet presAssocID="{371A7DA8-34EA-4E18-9740-07B0F7750CB2}" presName="L2TextContainer" presStyleLbl="bgAcc1" presStyleIdx="2" presStyleCnt="7"/>
      <dgm:spPr/>
    </dgm:pt>
    <dgm:pt modelId="{5D190B5F-47D9-45D2-987F-037E31D6380D}" type="pres">
      <dgm:prSet presAssocID="{371A7DA8-34EA-4E18-9740-07B0F7750CB2}" presName="FlexibleEmptyPlaceHolder" presStyleCnt="0"/>
      <dgm:spPr/>
    </dgm:pt>
    <dgm:pt modelId="{0ED512D3-F8F0-4973-8E50-F59369811351}" type="pres">
      <dgm:prSet presAssocID="{371A7DA8-34EA-4E18-9740-07B0F7750CB2}" presName="ConnectLine" presStyleLbl="sibTrans1D1" presStyleIdx="2" presStyleCnt="7"/>
      <dgm:spPr>
        <a:xfrm>
          <a:off x="4385932" y="653121"/>
          <a:ext cx="0" cy="400300"/>
        </a:xfrm>
        <a:prstGeom prst="line">
          <a:avLst/>
        </a:prstGeom>
        <a:noFill/>
        <a:ln w="9525" cap="flat" cmpd="sng" algn="ctr">
          <a:solidFill>
            <a:srgbClr val="009BA8"/>
          </a:solidFill>
          <a:prstDash val="dash"/>
        </a:ln>
        <a:effectLst/>
      </dgm:spPr>
    </dgm:pt>
    <dgm:pt modelId="{B92C0FDA-15C4-4474-A47C-EF8F2574FAF9}" type="pres">
      <dgm:prSet presAssocID="{371A7DA8-34EA-4E18-9740-07B0F7750CB2}" presName="ConnectorPoint" presStyleLbl="alignNode1" presStyleIdx="2" presStyleCnt="7"/>
      <dgm:spPr>
        <a:xfrm>
          <a:off x="4370131" y="1037621"/>
          <a:ext cx="31602" cy="31602"/>
        </a:xfrm>
        <a:prstGeom prst="ellipse">
          <a:avLst/>
        </a:prstGeom>
        <a:solidFill>
          <a:srgbClr val="50B4C8">
            <a:hueOff val="0"/>
            <a:satOff val="0"/>
            <a:lumOff val="0"/>
            <a:alphaOff val="0"/>
          </a:srgbClr>
        </a:solidFill>
        <a:ln w="12700" cap="flat" cmpd="sng" algn="ctr">
          <a:solidFill>
            <a:srgbClr val="50B4C8">
              <a:hueOff val="0"/>
              <a:satOff val="0"/>
              <a:lumOff val="0"/>
              <a:alphaOff val="0"/>
            </a:srgbClr>
          </a:solidFill>
          <a:prstDash val="solid"/>
        </a:ln>
        <a:effectLst/>
      </dgm:spPr>
    </dgm:pt>
    <dgm:pt modelId="{0DADF055-E0A6-40E0-9A9A-0C22E60384AC}" type="pres">
      <dgm:prSet presAssocID="{371A7DA8-34EA-4E18-9740-07B0F7750CB2}" presName="EmptyPlaceHolder" presStyleCnt="0"/>
      <dgm:spPr/>
    </dgm:pt>
    <dgm:pt modelId="{04E50385-B504-4143-927C-8967035FF71C}" type="pres">
      <dgm:prSet presAssocID="{C552A839-BEB6-442B-9159-4608F4D7DDFF}" presName="spaceBetweenRectangles" presStyleCnt="0"/>
      <dgm:spPr/>
    </dgm:pt>
    <dgm:pt modelId="{4EBEC23D-0423-4223-8D45-19D3E2C34331}" type="pres">
      <dgm:prSet presAssocID="{8B7A40AD-748F-434F-ACB3-8ACACD39D561}" presName="composite" presStyleCnt="0"/>
      <dgm:spPr/>
    </dgm:pt>
    <dgm:pt modelId="{5FDC41CF-5CEE-4BB9-A1F2-7C8FCD011CB4}" type="pres">
      <dgm:prSet presAssocID="{8B7A40AD-748F-434F-ACB3-8ACACD39D561}" presName="L1TextContainer" presStyleLbl="revTx" presStyleIdx="3" presStyleCnt="7">
        <dgm:presLayoutVars>
          <dgm:chMax val="1"/>
          <dgm:chPref val="1"/>
          <dgm:bulletEnabled val="1"/>
        </dgm:presLayoutVars>
      </dgm:prSet>
      <dgm:spPr/>
    </dgm:pt>
    <dgm:pt modelId="{464B33D3-BD6D-419A-BB4B-FCE9404A900B}" type="pres">
      <dgm:prSet presAssocID="{8B7A40AD-748F-434F-ACB3-8ACACD39D561}" presName="L2TextContainerWrapper" presStyleCnt="0">
        <dgm:presLayoutVars>
          <dgm:chMax val="0"/>
          <dgm:chPref val="0"/>
          <dgm:bulletEnabled val="1"/>
        </dgm:presLayoutVars>
      </dgm:prSet>
      <dgm:spPr/>
    </dgm:pt>
    <dgm:pt modelId="{005F51DD-F271-4080-BFC2-BE1FFF194D58}" type="pres">
      <dgm:prSet presAssocID="{8B7A40AD-748F-434F-ACB3-8ACACD39D561}" presName="L2TextContainer" presStyleLbl="bgAcc1" presStyleIdx="3" presStyleCnt="7"/>
      <dgm:spPr/>
    </dgm:pt>
    <dgm:pt modelId="{F063A943-01B5-4FDD-8616-3DEE723DE450}" type="pres">
      <dgm:prSet presAssocID="{8B7A40AD-748F-434F-ACB3-8ACACD39D561}" presName="FlexibleEmptyPlaceHolder" presStyleCnt="0"/>
      <dgm:spPr/>
    </dgm:pt>
    <dgm:pt modelId="{6422BA37-FDB5-408A-A179-C2E4776C997C}" type="pres">
      <dgm:prSet presAssocID="{8B7A40AD-748F-434F-ACB3-8ACACD39D561}" presName="ConnectLine" presStyleLbl="sibTrans1D1" presStyleIdx="3" presStyleCnt="7"/>
      <dgm:spPr>
        <a:xfrm>
          <a:off x="5917720" y="1053422"/>
          <a:ext cx="0" cy="400300"/>
        </a:xfrm>
        <a:prstGeom prst="line">
          <a:avLst/>
        </a:prstGeom>
        <a:noFill/>
        <a:ln w="9525" cap="flat" cmpd="sng" algn="ctr">
          <a:solidFill>
            <a:srgbClr val="50B4C8">
              <a:hueOff val="0"/>
              <a:satOff val="0"/>
              <a:lumOff val="0"/>
              <a:alphaOff val="0"/>
            </a:srgbClr>
          </a:solidFill>
          <a:prstDash val="dash"/>
        </a:ln>
        <a:effectLst/>
      </dgm:spPr>
    </dgm:pt>
    <dgm:pt modelId="{51DB4137-94AE-4C27-A6B5-BCEE13B1BBD6}" type="pres">
      <dgm:prSet presAssocID="{8B7A40AD-748F-434F-ACB3-8ACACD39D561}" presName="ConnectorPoint" presStyleLbl="alignNode1" presStyleIdx="3" presStyleCnt="7"/>
      <dgm:spPr>
        <a:xfrm>
          <a:off x="5901919" y="1037621"/>
          <a:ext cx="31602" cy="31602"/>
        </a:xfrm>
        <a:prstGeom prst="ellipse">
          <a:avLst/>
        </a:prstGeom>
        <a:solidFill>
          <a:srgbClr val="50B4C8">
            <a:hueOff val="0"/>
            <a:satOff val="0"/>
            <a:lumOff val="0"/>
            <a:alphaOff val="0"/>
          </a:srgbClr>
        </a:solidFill>
        <a:ln w="12700" cap="flat" cmpd="sng" algn="ctr">
          <a:solidFill>
            <a:srgbClr val="50B4C8">
              <a:hueOff val="0"/>
              <a:satOff val="0"/>
              <a:lumOff val="0"/>
              <a:alphaOff val="0"/>
            </a:srgbClr>
          </a:solidFill>
          <a:prstDash val="solid"/>
        </a:ln>
        <a:effectLst/>
      </dgm:spPr>
    </dgm:pt>
    <dgm:pt modelId="{B4476AD2-AF94-4BCF-AA00-D5621A6DD741}" type="pres">
      <dgm:prSet presAssocID="{8B7A40AD-748F-434F-ACB3-8ACACD39D561}" presName="EmptyPlaceHolder" presStyleCnt="0"/>
      <dgm:spPr/>
    </dgm:pt>
    <dgm:pt modelId="{2C9A02B7-0299-4345-B8EE-3185E1C99436}" type="pres">
      <dgm:prSet presAssocID="{CAFF4943-0612-48D7-B946-E02F1B6D1DD0}" presName="spaceBetweenRectangles" presStyleCnt="0"/>
      <dgm:spPr/>
    </dgm:pt>
    <dgm:pt modelId="{765376CC-B955-4E66-8588-84E7B87C884D}" type="pres">
      <dgm:prSet presAssocID="{CE743E5F-6266-4622-8952-C43899B17E33}" presName="composite" presStyleCnt="0"/>
      <dgm:spPr/>
    </dgm:pt>
    <dgm:pt modelId="{B01DEB2F-D3D4-43BA-A3B6-30A9F62A72E4}" type="pres">
      <dgm:prSet presAssocID="{CE743E5F-6266-4622-8952-C43899B17E33}" presName="L1TextContainer" presStyleLbl="revTx" presStyleIdx="4" presStyleCnt="7">
        <dgm:presLayoutVars>
          <dgm:chMax val="1"/>
          <dgm:chPref val="1"/>
          <dgm:bulletEnabled val="1"/>
        </dgm:presLayoutVars>
      </dgm:prSet>
      <dgm:spPr/>
    </dgm:pt>
    <dgm:pt modelId="{24774197-01BB-45E7-B6F1-69B92E00B783}" type="pres">
      <dgm:prSet presAssocID="{CE743E5F-6266-4622-8952-C43899B17E33}" presName="L2TextContainerWrapper" presStyleCnt="0">
        <dgm:presLayoutVars>
          <dgm:chMax val="0"/>
          <dgm:chPref val="0"/>
          <dgm:bulletEnabled val="1"/>
        </dgm:presLayoutVars>
      </dgm:prSet>
      <dgm:spPr/>
    </dgm:pt>
    <dgm:pt modelId="{9DB56D23-E791-4D3E-BDC2-4E44B4A2C3BC}" type="pres">
      <dgm:prSet presAssocID="{CE743E5F-6266-4622-8952-C43899B17E33}" presName="L2TextContainer" presStyleLbl="bgAcc1" presStyleIdx="4" presStyleCnt="7"/>
      <dgm:spPr/>
    </dgm:pt>
    <dgm:pt modelId="{BC5E22BC-1974-41B3-8E2D-0D4E2B7CDFE4}" type="pres">
      <dgm:prSet presAssocID="{CE743E5F-6266-4622-8952-C43899B17E33}" presName="FlexibleEmptyPlaceHolder" presStyleCnt="0"/>
      <dgm:spPr/>
    </dgm:pt>
    <dgm:pt modelId="{E1DDA319-69D2-4CF3-AD38-6E8B701604AC}" type="pres">
      <dgm:prSet presAssocID="{CE743E5F-6266-4622-8952-C43899B17E33}" presName="ConnectLine" presStyleLbl="sibTrans1D1" presStyleIdx="4" presStyleCnt="7"/>
      <dgm:spPr>
        <a:xfrm>
          <a:off x="7449508" y="653121"/>
          <a:ext cx="0" cy="400300"/>
        </a:xfrm>
        <a:prstGeom prst="line">
          <a:avLst/>
        </a:prstGeom>
        <a:noFill/>
        <a:ln w="9525" cap="flat" cmpd="sng" algn="ctr">
          <a:solidFill>
            <a:srgbClr val="50B4C8">
              <a:hueOff val="0"/>
              <a:satOff val="0"/>
              <a:lumOff val="0"/>
              <a:alphaOff val="0"/>
            </a:srgbClr>
          </a:solidFill>
          <a:prstDash val="dash"/>
        </a:ln>
        <a:effectLst/>
      </dgm:spPr>
    </dgm:pt>
    <dgm:pt modelId="{449FD939-F613-47C0-9077-120D9E4DF214}" type="pres">
      <dgm:prSet presAssocID="{CE743E5F-6266-4622-8952-C43899B17E33}" presName="ConnectorPoint" presStyleLbl="alignNode1" presStyleIdx="4" presStyleCnt="7"/>
      <dgm:spPr>
        <a:xfrm>
          <a:off x="7433707" y="1037621"/>
          <a:ext cx="31602" cy="31602"/>
        </a:xfrm>
        <a:prstGeom prst="ellipse">
          <a:avLst/>
        </a:prstGeom>
        <a:solidFill>
          <a:srgbClr val="50B4C8">
            <a:hueOff val="0"/>
            <a:satOff val="0"/>
            <a:lumOff val="0"/>
            <a:alphaOff val="0"/>
          </a:srgbClr>
        </a:solidFill>
        <a:ln w="12700" cap="flat" cmpd="sng" algn="ctr">
          <a:solidFill>
            <a:srgbClr val="50B4C8">
              <a:hueOff val="0"/>
              <a:satOff val="0"/>
              <a:lumOff val="0"/>
              <a:alphaOff val="0"/>
            </a:srgbClr>
          </a:solidFill>
          <a:prstDash val="solid"/>
        </a:ln>
        <a:effectLst/>
      </dgm:spPr>
    </dgm:pt>
    <dgm:pt modelId="{3C9E7DE6-2EE8-419D-A590-E16254AC2E16}" type="pres">
      <dgm:prSet presAssocID="{CE743E5F-6266-4622-8952-C43899B17E33}" presName="EmptyPlaceHolder" presStyleCnt="0"/>
      <dgm:spPr/>
    </dgm:pt>
    <dgm:pt modelId="{17A63473-2234-430F-ABE0-7915427EEBEA}" type="pres">
      <dgm:prSet presAssocID="{AAA0D0DD-6800-42F2-9001-E6991E265932}" presName="spaceBetweenRectangles" presStyleCnt="0"/>
      <dgm:spPr/>
    </dgm:pt>
    <dgm:pt modelId="{A3B0177F-161B-4C80-B88B-5725369BDF29}" type="pres">
      <dgm:prSet presAssocID="{D0363169-20EE-4CF0-BF44-E37BD273CE33}" presName="composite" presStyleCnt="0"/>
      <dgm:spPr/>
    </dgm:pt>
    <dgm:pt modelId="{CDCC6C65-00B8-479F-8414-21AD95DEF53F}" type="pres">
      <dgm:prSet presAssocID="{D0363169-20EE-4CF0-BF44-E37BD273CE33}" presName="L1TextContainer" presStyleLbl="revTx" presStyleIdx="5" presStyleCnt="7">
        <dgm:presLayoutVars>
          <dgm:chMax val="1"/>
          <dgm:chPref val="1"/>
          <dgm:bulletEnabled val="1"/>
        </dgm:presLayoutVars>
      </dgm:prSet>
      <dgm:spPr/>
    </dgm:pt>
    <dgm:pt modelId="{021BD5C7-D828-431D-81EC-7CAC13CB0981}" type="pres">
      <dgm:prSet presAssocID="{D0363169-20EE-4CF0-BF44-E37BD273CE33}" presName="L2TextContainerWrapper" presStyleCnt="0">
        <dgm:presLayoutVars>
          <dgm:chMax val="0"/>
          <dgm:chPref val="0"/>
          <dgm:bulletEnabled val="1"/>
        </dgm:presLayoutVars>
      </dgm:prSet>
      <dgm:spPr/>
    </dgm:pt>
    <dgm:pt modelId="{37E55BD6-A582-4EA1-B485-B0DF4F15145F}" type="pres">
      <dgm:prSet presAssocID="{D0363169-20EE-4CF0-BF44-E37BD273CE33}" presName="L2TextContainer" presStyleLbl="bgAcc1" presStyleIdx="5" presStyleCnt="7"/>
      <dgm:spPr/>
    </dgm:pt>
    <dgm:pt modelId="{36630FDE-401B-412F-9F5D-923BA3D986FF}" type="pres">
      <dgm:prSet presAssocID="{D0363169-20EE-4CF0-BF44-E37BD273CE33}" presName="FlexibleEmptyPlaceHolder" presStyleCnt="0"/>
      <dgm:spPr/>
    </dgm:pt>
    <dgm:pt modelId="{0ACB65AB-BC00-4B46-BEBC-7B16CFA80687}" type="pres">
      <dgm:prSet presAssocID="{D0363169-20EE-4CF0-BF44-E37BD273CE33}" presName="ConnectLine" presStyleLbl="sibTrans1D1" presStyleIdx="5" presStyleCnt="7"/>
      <dgm:spPr>
        <a:xfrm>
          <a:off x="8981296" y="1053422"/>
          <a:ext cx="0" cy="400300"/>
        </a:xfrm>
        <a:prstGeom prst="line">
          <a:avLst/>
        </a:prstGeom>
        <a:noFill/>
        <a:ln w="9525" cap="flat" cmpd="sng" algn="ctr">
          <a:solidFill>
            <a:srgbClr val="50B4C8">
              <a:hueOff val="0"/>
              <a:satOff val="0"/>
              <a:lumOff val="0"/>
              <a:alphaOff val="0"/>
            </a:srgbClr>
          </a:solidFill>
          <a:prstDash val="dash"/>
        </a:ln>
        <a:effectLst/>
      </dgm:spPr>
    </dgm:pt>
    <dgm:pt modelId="{0D98CD96-0E4A-42DB-8DE7-253121EC8596}" type="pres">
      <dgm:prSet presAssocID="{D0363169-20EE-4CF0-BF44-E37BD273CE33}" presName="ConnectorPoint" presStyleLbl="alignNode1" presStyleIdx="5" presStyleCnt="7"/>
      <dgm:spPr>
        <a:xfrm>
          <a:off x="8965495" y="1037621"/>
          <a:ext cx="31602" cy="31602"/>
        </a:xfrm>
        <a:prstGeom prst="ellipse">
          <a:avLst/>
        </a:prstGeom>
        <a:solidFill>
          <a:srgbClr val="50B4C8">
            <a:hueOff val="0"/>
            <a:satOff val="0"/>
            <a:lumOff val="0"/>
            <a:alphaOff val="0"/>
          </a:srgbClr>
        </a:solidFill>
        <a:ln w="12700" cap="flat" cmpd="sng" algn="ctr">
          <a:solidFill>
            <a:srgbClr val="50B4C8">
              <a:hueOff val="0"/>
              <a:satOff val="0"/>
              <a:lumOff val="0"/>
              <a:alphaOff val="0"/>
            </a:srgbClr>
          </a:solidFill>
          <a:prstDash val="solid"/>
        </a:ln>
        <a:effectLst/>
      </dgm:spPr>
    </dgm:pt>
    <dgm:pt modelId="{F4DF0EE8-4F7C-4CB0-929F-E6B045E85100}" type="pres">
      <dgm:prSet presAssocID="{D0363169-20EE-4CF0-BF44-E37BD273CE33}" presName="EmptyPlaceHolder" presStyleCnt="0"/>
      <dgm:spPr/>
    </dgm:pt>
    <dgm:pt modelId="{7ED0D9DC-553F-4A6E-B7F4-B6E9C25B5A21}" type="pres">
      <dgm:prSet presAssocID="{E7ECE519-ADDD-4203-A0E8-AA643E1F8AE4}" presName="spaceBetweenRectangles" presStyleCnt="0"/>
      <dgm:spPr/>
    </dgm:pt>
    <dgm:pt modelId="{A3624356-22AF-44FA-AD46-47681E11EF9C}" type="pres">
      <dgm:prSet presAssocID="{EDD3DE2E-79EF-4FD0-9145-7776B75B213E}" presName="composite" presStyleCnt="0"/>
      <dgm:spPr/>
    </dgm:pt>
    <dgm:pt modelId="{6A881D1B-D5C4-4B6A-ABC0-A4B4BE8CD098}" type="pres">
      <dgm:prSet presAssocID="{EDD3DE2E-79EF-4FD0-9145-7776B75B213E}" presName="L1TextContainer" presStyleLbl="revTx" presStyleIdx="6" presStyleCnt="7">
        <dgm:presLayoutVars>
          <dgm:chMax val="1"/>
          <dgm:chPref val="1"/>
          <dgm:bulletEnabled val="1"/>
        </dgm:presLayoutVars>
      </dgm:prSet>
      <dgm:spPr/>
    </dgm:pt>
    <dgm:pt modelId="{02CA7D51-1DD2-4719-A95F-626B5A42E131}" type="pres">
      <dgm:prSet presAssocID="{EDD3DE2E-79EF-4FD0-9145-7776B75B213E}" presName="L2TextContainerWrapper" presStyleCnt="0">
        <dgm:presLayoutVars>
          <dgm:chMax val="0"/>
          <dgm:chPref val="0"/>
          <dgm:bulletEnabled val="1"/>
        </dgm:presLayoutVars>
      </dgm:prSet>
      <dgm:spPr/>
    </dgm:pt>
    <dgm:pt modelId="{AFE72ACF-41FA-43A9-A610-D5F6A26BAA1D}" type="pres">
      <dgm:prSet presAssocID="{EDD3DE2E-79EF-4FD0-9145-7776B75B213E}" presName="L2TextContainer" presStyleLbl="bgAcc1" presStyleIdx="6" presStyleCnt="7"/>
      <dgm:spPr/>
    </dgm:pt>
    <dgm:pt modelId="{D5BC61BB-F6BF-41F3-B742-9E4E12071B96}" type="pres">
      <dgm:prSet presAssocID="{EDD3DE2E-79EF-4FD0-9145-7776B75B213E}" presName="FlexibleEmptyPlaceHolder" presStyleCnt="0"/>
      <dgm:spPr/>
    </dgm:pt>
    <dgm:pt modelId="{A2453639-2DFE-406B-92BF-37C0D75A6575}" type="pres">
      <dgm:prSet presAssocID="{EDD3DE2E-79EF-4FD0-9145-7776B75B213E}" presName="ConnectLine" presStyleLbl="sibTrans1D1" presStyleIdx="6" presStyleCnt="7"/>
      <dgm:spPr>
        <a:xfrm>
          <a:off x="10513084" y="653121"/>
          <a:ext cx="0" cy="400300"/>
        </a:xfrm>
        <a:prstGeom prst="line">
          <a:avLst/>
        </a:prstGeom>
        <a:noFill/>
        <a:ln w="9525" cap="flat" cmpd="sng" algn="ctr">
          <a:solidFill>
            <a:srgbClr val="50B4C8">
              <a:hueOff val="0"/>
              <a:satOff val="0"/>
              <a:lumOff val="0"/>
              <a:alphaOff val="0"/>
            </a:srgbClr>
          </a:solidFill>
          <a:prstDash val="dash"/>
        </a:ln>
        <a:effectLst/>
      </dgm:spPr>
    </dgm:pt>
    <dgm:pt modelId="{236D9056-1D0A-4FB1-8929-887E9E9DA893}" type="pres">
      <dgm:prSet presAssocID="{EDD3DE2E-79EF-4FD0-9145-7776B75B213E}" presName="ConnectorPoint" presStyleLbl="alignNode1" presStyleIdx="6" presStyleCnt="7"/>
      <dgm:spPr>
        <a:xfrm>
          <a:off x="10497283" y="1037621"/>
          <a:ext cx="31602" cy="31602"/>
        </a:xfrm>
        <a:prstGeom prst="ellipse">
          <a:avLst/>
        </a:prstGeom>
        <a:solidFill>
          <a:srgbClr val="50B4C8">
            <a:hueOff val="0"/>
            <a:satOff val="0"/>
            <a:lumOff val="0"/>
            <a:alphaOff val="0"/>
          </a:srgbClr>
        </a:solidFill>
        <a:ln w="12700" cap="flat" cmpd="sng" algn="ctr">
          <a:solidFill>
            <a:srgbClr val="50B4C8">
              <a:hueOff val="0"/>
              <a:satOff val="0"/>
              <a:lumOff val="0"/>
              <a:alphaOff val="0"/>
            </a:srgbClr>
          </a:solidFill>
          <a:prstDash val="solid"/>
        </a:ln>
        <a:effectLst/>
      </dgm:spPr>
    </dgm:pt>
    <dgm:pt modelId="{F12FD102-E541-48DC-801C-AA160FE19DCD}" type="pres">
      <dgm:prSet presAssocID="{EDD3DE2E-79EF-4FD0-9145-7776B75B213E}" presName="EmptyPlaceHolder" presStyleCnt="0"/>
      <dgm:spPr/>
    </dgm:pt>
  </dgm:ptLst>
  <dgm:cxnLst>
    <dgm:cxn modelId="{A95F8E06-42B9-4D72-BEA8-D48E6C3A79ED}" type="presOf" srcId="{D0363169-20EE-4CF0-BF44-E37BD273CE33}" destId="{CDCC6C65-00B8-479F-8414-21AD95DEF53F}" srcOrd="0" destOrd="0" presId="urn:microsoft.com/office/officeart/2016/7/layout/BasicTimeline"/>
    <dgm:cxn modelId="{C07FCD08-4271-4487-AE81-C80E2A9A2802}" srcId="{5362248B-638F-445D-BA7D-08353FE4A0FB}" destId="{8B7A40AD-748F-434F-ACB3-8ACACD39D561}" srcOrd="3" destOrd="0" parTransId="{7EE5AD34-0FB2-4209-9652-1F1C234337FE}" sibTransId="{CAFF4943-0612-48D7-B946-E02F1B6D1DD0}"/>
    <dgm:cxn modelId="{A78E9A09-0C94-45AB-A173-3E161E456A82}" type="presOf" srcId="{EDD3DE2E-79EF-4FD0-9145-7776B75B213E}" destId="{6A881D1B-D5C4-4B6A-ABC0-A4B4BE8CD098}" srcOrd="0" destOrd="0" presId="urn:microsoft.com/office/officeart/2016/7/layout/BasicTimeline"/>
    <dgm:cxn modelId="{2B06530F-6CB7-4469-B154-CA43EDE4AE96}" srcId="{CE743E5F-6266-4622-8952-C43899B17E33}" destId="{6B4D048A-D19A-4177-9D94-DDAD977CADB7}" srcOrd="0" destOrd="0" parTransId="{B0E80628-427E-426A-9E7D-F4E3E26F26B5}" sibTransId="{F56B64CB-357D-4E02-BCA4-A20A1C095F2E}"/>
    <dgm:cxn modelId="{D125FB0F-CE5B-4D19-8790-51188328FBEF}" srcId="{8B7A40AD-748F-434F-ACB3-8ACACD39D561}" destId="{0FA4BBD4-A256-429D-A36A-18FAA3D00C7C}" srcOrd="0" destOrd="0" parTransId="{9A51C569-AC10-4455-999B-12205D9C2BE4}" sibTransId="{FEA377E9-0491-48CA-AA2C-9B0E4370FBDC}"/>
    <dgm:cxn modelId="{E1CEE911-C916-44AF-9F88-2D22744F2B72}" type="presOf" srcId="{371A7DA8-34EA-4E18-9740-07B0F7750CB2}" destId="{BF7935F8-1BA0-447E-B1A4-90E1A8E5585D}" srcOrd="0" destOrd="0" presId="urn:microsoft.com/office/officeart/2016/7/layout/BasicTimeline"/>
    <dgm:cxn modelId="{3CA65216-8D3E-4AA8-8BF1-B081151457A4}" srcId="{D0363169-20EE-4CF0-BF44-E37BD273CE33}" destId="{19B81C81-740D-42FC-B900-1746A6A6BF1B}" srcOrd="0" destOrd="0" parTransId="{F258E6D9-6ED1-400E-90BE-6E254246D44C}" sibTransId="{940C09CD-A602-401B-9C92-9646A932FBD5}"/>
    <dgm:cxn modelId="{1E754D1E-CB17-4A84-A4E4-13FCF8242536}" srcId="{BA4348A1-024D-45D3-B652-2030A8CF25C4}" destId="{39732EC8-09A8-4FBD-B931-165E1813D911}" srcOrd="0" destOrd="0" parTransId="{22CD9D96-1C03-4B11-9C36-B63BE79C1DC8}" sibTransId="{B9FCCB6A-7AC9-4462-A963-5263E481FD62}"/>
    <dgm:cxn modelId="{9464B530-A104-4C55-8872-9453420D8AEE}" type="presOf" srcId="{19B81C81-740D-42FC-B900-1746A6A6BF1B}" destId="{37E55BD6-A582-4EA1-B485-B0DF4F15145F}" srcOrd="0" destOrd="0" presId="urn:microsoft.com/office/officeart/2016/7/layout/BasicTimeline"/>
    <dgm:cxn modelId="{53881732-124B-4FA1-918E-29F588E159DB}" type="presOf" srcId="{905B737D-7623-4CF0-9E33-4BE2CF813D79}" destId="{BE8EC1F3-1E85-4257-AF9A-A408F37B3326}" srcOrd="0" destOrd="0" presId="urn:microsoft.com/office/officeart/2016/7/layout/BasicTimeline"/>
    <dgm:cxn modelId="{6498E536-93FD-46FE-97FE-5DF00B75AB36}" type="presOf" srcId="{6B4D048A-D19A-4177-9D94-DDAD977CADB7}" destId="{9DB56D23-E791-4D3E-BDC2-4E44B4A2C3BC}" srcOrd="0" destOrd="0" presId="urn:microsoft.com/office/officeart/2016/7/layout/BasicTimeline"/>
    <dgm:cxn modelId="{34F7AA45-BFC3-47EF-91AC-7CC14C1A7CE1}" srcId="{5362248B-638F-445D-BA7D-08353FE4A0FB}" destId="{BA4348A1-024D-45D3-B652-2030A8CF25C4}" srcOrd="0" destOrd="0" parTransId="{BDB0E8D8-68F8-4B39-8C09-D0B4BB465F0C}" sibTransId="{95FE5437-80DF-4294-8386-08C1E11735E0}"/>
    <dgm:cxn modelId="{C9DD6547-A47F-45DC-8285-F3F325471CDF}" type="presOf" srcId="{CE743E5F-6266-4622-8952-C43899B17E33}" destId="{B01DEB2F-D3D4-43BA-A3B6-30A9F62A72E4}" srcOrd="0" destOrd="0" presId="urn:microsoft.com/office/officeart/2016/7/layout/BasicTimeline"/>
    <dgm:cxn modelId="{A5E77057-4331-4075-AE92-137B191588FE}" srcId="{5362248B-638F-445D-BA7D-08353FE4A0FB}" destId="{890F5CE2-4365-47F0-8BD0-D1DE2529B65D}" srcOrd="1" destOrd="0" parTransId="{C84F97B2-47FA-40A0-8EF5-BAB78890ADA1}" sibTransId="{AAC546C9-D0C4-4F79-84A6-DEB688C5D820}"/>
    <dgm:cxn modelId="{5D94B25E-1162-405B-A24C-DD59C18B6159}" srcId="{890F5CE2-4365-47F0-8BD0-D1DE2529B65D}" destId="{B74A7E0F-AF1F-4062-AFB7-F797E04E9A4E}" srcOrd="0" destOrd="0" parTransId="{CFB328EB-8F29-444A-9C2D-54FA73ADCF0B}" sibTransId="{DB72800B-4ABC-4445-AB78-93300057F255}"/>
    <dgm:cxn modelId="{9A56CA73-A673-4067-880A-7AA64BB08E33}" srcId="{5362248B-638F-445D-BA7D-08353FE4A0FB}" destId="{371A7DA8-34EA-4E18-9740-07B0F7750CB2}" srcOrd="2" destOrd="0" parTransId="{C4E5BABF-4FF5-4CA2-9C12-1380326C2819}" sibTransId="{C552A839-BEB6-442B-9159-4608F4D7DDFF}"/>
    <dgm:cxn modelId="{D6D21078-C488-414E-B3C7-203235A18860}" type="presOf" srcId="{5362248B-638F-445D-BA7D-08353FE4A0FB}" destId="{F3A32F0D-3644-4351-8E2D-4EE61BBCA537}" srcOrd="0" destOrd="0" presId="urn:microsoft.com/office/officeart/2016/7/layout/BasicTimeline"/>
    <dgm:cxn modelId="{A84B9D84-BDE2-423D-B59B-FED02523CDA2}" srcId="{5362248B-638F-445D-BA7D-08353FE4A0FB}" destId="{EDD3DE2E-79EF-4FD0-9145-7776B75B213E}" srcOrd="6" destOrd="0" parTransId="{D68E92B1-FAEE-4A6A-85F0-B42681112BF2}" sibTransId="{A73C2F54-3693-4263-8E7C-DFF2F8F2C3BA}"/>
    <dgm:cxn modelId="{A9D94C8A-BBD8-4D57-B14C-109D878E2B99}" type="presOf" srcId="{8B7A40AD-748F-434F-ACB3-8ACACD39D561}" destId="{5FDC41CF-5CEE-4BB9-A1F2-7C8FCD011CB4}" srcOrd="0" destOrd="0" presId="urn:microsoft.com/office/officeart/2016/7/layout/BasicTimeline"/>
    <dgm:cxn modelId="{000BB08D-6B9A-4FD8-B55C-FF9E04E14096}" type="presOf" srcId="{0FA4BBD4-A256-429D-A36A-18FAA3D00C7C}" destId="{005F51DD-F271-4080-BFC2-BE1FFF194D58}" srcOrd="0" destOrd="0" presId="urn:microsoft.com/office/officeart/2016/7/layout/BasicTimeline"/>
    <dgm:cxn modelId="{5E432F97-4068-4F05-ADBA-063D37206F77}" type="presOf" srcId="{39732EC8-09A8-4FBD-B931-165E1813D911}" destId="{72B76626-93AF-48DD-8B90-145F4A345B42}" srcOrd="0" destOrd="0" presId="urn:microsoft.com/office/officeart/2016/7/layout/BasicTimeline"/>
    <dgm:cxn modelId="{67F41DA1-4E09-4790-88E6-02CCE5FB5E42}" srcId="{371A7DA8-34EA-4E18-9740-07B0F7750CB2}" destId="{905B737D-7623-4CF0-9E33-4BE2CF813D79}" srcOrd="0" destOrd="0" parTransId="{E364FC6D-0105-4B0B-9959-EED2EE558F04}" sibTransId="{7E3136C6-2D2A-4D01-8EE9-4AA3585088AD}"/>
    <dgm:cxn modelId="{D99828B0-F39D-432F-B685-83ADF56FCF14}" type="presOf" srcId="{890F5CE2-4365-47F0-8BD0-D1DE2529B65D}" destId="{6A8D43AD-5B10-406D-A0C2-47616E7DC383}" srcOrd="0" destOrd="0" presId="urn:microsoft.com/office/officeart/2016/7/layout/BasicTimeline"/>
    <dgm:cxn modelId="{4839F9B3-FE6A-4A5B-9F5D-8CA2DE92C9D8}" srcId="{EDD3DE2E-79EF-4FD0-9145-7776B75B213E}" destId="{1BE1BC91-0603-41CC-BFF2-9E1F059B7F8E}" srcOrd="0" destOrd="0" parTransId="{159140FC-5173-494D-8D44-CAD46D652DE6}" sibTransId="{892F2714-9ACE-433D-A3D4-C49FEE92BF7E}"/>
    <dgm:cxn modelId="{2E17E5DB-B86B-4C3B-8C2F-F518D9C2AAB3}" srcId="{5362248B-638F-445D-BA7D-08353FE4A0FB}" destId="{D0363169-20EE-4CF0-BF44-E37BD273CE33}" srcOrd="5" destOrd="0" parTransId="{1EED8803-F112-4C3E-AD26-B290D8467691}" sibTransId="{E7ECE519-ADDD-4203-A0E8-AA643E1F8AE4}"/>
    <dgm:cxn modelId="{95E8F2E3-80A1-4505-8FB5-E901F75C8C0C}" type="presOf" srcId="{BA4348A1-024D-45D3-B652-2030A8CF25C4}" destId="{5A8B61A5-4012-48FD-8E74-A577D23B59BB}" srcOrd="0" destOrd="0" presId="urn:microsoft.com/office/officeart/2016/7/layout/BasicTimeline"/>
    <dgm:cxn modelId="{58D4A4EC-D753-45D7-A742-A79DE8C4317D}" srcId="{5362248B-638F-445D-BA7D-08353FE4A0FB}" destId="{CE743E5F-6266-4622-8952-C43899B17E33}" srcOrd="4" destOrd="0" parTransId="{C9AB07FC-B427-4170-A5F2-0059DF0C7225}" sibTransId="{AAA0D0DD-6800-42F2-9001-E6991E265932}"/>
    <dgm:cxn modelId="{596C79FF-880A-40AA-8C35-B858F993FFF9}" type="presOf" srcId="{1BE1BC91-0603-41CC-BFF2-9E1F059B7F8E}" destId="{AFE72ACF-41FA-43A9-A610-D5F6A26BAA1D}" srcOrd="0" destOrd="0" presId="urn:microsoft.com/office/officeart/2016/7/layout/BasicTimeline"/>
    <dgm:cxn modelId="{C8907EFF-51F0-419A-88A0-86A1A0BD4921}" type="presOf" srcId="{B74A7E0F-AF1F-4062-AFB7-F797E04E9A4E}" destId="{FD5263DC-6DAA-4D38-8490-F49E3D3C27EA}" srcOrd="0" destOrd="0" presId="urn:microsoft.com/office/officeart/2016/7/layout/BasicTimeline"/>
    <dgm:cxn modelId="{C2397ADF-CF1F-431F-AD97-B3A55A081EAB}" type="presParOf" srcId="{F3A32F0D-3644-4351-8E2D-4EE61BBCA537}" destId="{B2E0E930-7350-4AE0-AFE4-A1BFAA6FED24}" srcOrd="0" destOrd="0" presId="urn:microsoft.com/office/officeart/2016/7/layout/BasicTimeline"/>
    <dgm:cxn modelId="{77E240A4-3EBC-4EE3-99A9-F735D40971C1}" type="presParOf" srcId="{F3A32F0D-3644-4351-8E2D-4EE61BBCA537}" destId="{986BE916-7032-4E15-8B5B-FA251599FEB1}" srcOrd="1" destOrd="0" presId="urn:microsoft.com/office/officeart/2016/7/layout/BasicTimeline"/>
    <dgm:cxn modelId="{16F1CD3E-DCE3-4827-A414-0BCC0EAA6256}" type="presParOf" srcId="{986BE916-7032-4E15-8B5B-FA251599FEB1}" destId="{426B5FC2-3E52-4A5E-89E2-A2092A144E83}" srcOrd="0" destOrd="0" presId="urn:microsoft.com/office/officeart/2016/7/layout/BasicTimeline"/>
    <dgm:cxn modelId="{F146233A-4BB0-4251-8E64-2D2E1CE87059}" type="presParOf" srcId="{426B5FC2-3E52-4A5E-89E2-A2092A144E83}" destId="{5A8B61A5-4012-48FD-8E74-A577D23B59BB}" srcOrd="0" destOrd="0" presId="urn:microsoft.com/office/officeart/2016/7/layout/BasicTimeline"/>
    <dgm:cxn modelId="{1B2EE0CD-5116-4BF7-B51E-D12FF7D1B8FF}" type="presParOf" srcId="{426B5FC2-3E52-4A5E-89E2-A2092A144E83}" destId="{74B9EACC-A352-417F-B632-696E57F19050}" srcOrd="1" destOrd="0" presId="urn:microsoft.com/office/officeart/2016/7/layout/BasicTimeline"/>
    <dgm:cxn modelId="{3ED3BCFC-23AB-44AD-81F0-79732F46619B}" type="presParOf" srcId="{74B9EACC-A352-417F-B632-696E57F19050}" destId="{72B76626-93AF-48DD-8B90-145F4A345B42}" srcOrd="0" destOrd="0" presId="urn:microsoft.com/office/officeart/2016/7/layout/BasicTimeline"/>
    <dgm:cxn modelId="{1C058956-2472-4B6D-ACDE-01312A1B8A38}" type="presParOf" srcId="{74B9EACC-A352-417F-B632-696E57F19050}" destId="{C6066671-A4CB-4ACD-A6F8-4D550B9A64CD}" srcOrd="1" destOrd="0" presId="urn:microsoft.com/office/officeart/2016/7/layout/BasicTimeline"/>
    <dgm:cxn modelId="{6F1B9E26-32AB-4048-BA89-3C77FA20E4AA}" type="presParOf" srcId="{426B5FC2-3E52-4A5E-89E2-A2092A144E83}" destId="{4BE42C93-3A6C-4847-827A-CA4F4AC2D419}" srcOrd="2" destOrd="0" presId="urn:microsoft.com/office/officeart/2016/7/layout/BasicTimeline"/>
    <dgm:cxn modelId="{E1E0BD29-AA7B-4E5C-B014-B9837B9670C5}" type="presParOf" srcId="{426B5FC2-3E52-4A5E-89E2-A2092A144E83}" destId="{FAB95312-4184-41BC-BFC1-864D488DCF95}" srcOrd="3" destOrd="0" presId="urn:microsoft.com/office/officeart/2016/7/layout/BasicTimeline"/>
    <dgm:cxn modelId="{B27210B7-774F-48BC-8926-832827BB13ED}" type="presParOf" srcId="{426B5FC2-3E52-4A5E-89E2-A2092A144E83}" destId="{24408960-57A7-492A-BF2D-AE208BFC6629}" srcOrd="4" destOrd="0" presId="urn:microsoft.com/office/officeart/2016/7/layout/BasicTimeline"/>
    <dgm:cxn modelId="{A353ABC2-B892-460B-BF6E-F8EB71784B41}" type="presParOf" srcId="{986BE916-7032-4E15-8B5B-FA251599FEB1}" destId="{3E6364CB-535F-45A0-98AA-645C137F7038}" srcOrd="1" destOrd="0" presId="urn:microsoft.com/office/officeart/2016/7/layout/BasicTimeline"/>
    <dgm:cxn modelId="{E593A335-B9A3-46EC-98A6-57ADFAE7CA0D}" type="presParOf" srcId="{986BE916-7032-4E15-8B5B-FA251599FEB1}" destId="{A3944418-692D-4256-A60D-ED982D1ADF82}" srcOrd="2" destOrd="0" presId="urn:microsoft.com/office/officeart/2016/7/layout/BasicTimeline"/>
    <dgm:cxn modelId="{E6E55593-343D-4851-8A4D-F40BC88D40B0}" type="presParOf" srcId="{A3944418-692D-4256-A60D-ED982D1ADF82}" destId="{6A8D43AD-5B10-406D-A0C2-47616E7DC383}" srcOrd="0" destOrd="0" presId="urn:microsoft.com/office/officeart/2016/7/layout/BasicTimeline"/>
    <dgm:cxn modelId="{6E253934-B6C1-4ED8-9C53-3A73072B128C}" type="presParOf" srcId="{A3944418-692D-4256-A60D-ED982D1ADF82}" destId="{D564D0D7-1B98-4E95-A32C-87D46E6FF162}" srcOrd="1" destOrd="0" presId="urn:microsoft.com/office/officeart/2016/7/layout/BasicTimeline"/>
    <dgm:cxn modelId="{656908D9-1501-4869-8E6B-DE1EA7E65677}" type="presParOf" srcId="{D564D0D7-1B98-4E95-A32C-87D46E6FF162}" destId="{FD5263DC-6DAA-4D38-8490-F49E3D3C27EA}" srcOrd="0" destOrd="0" presId="urn:microsoft.com/office/officeart/2016/7/layout/BasicTimeline"/>
    <dgm:cxn modelId="{0979706A-A49B-451F-B57A-497B566336F3}" type="presParOf" srcId="{D564D0D7-1B98-4E95-A32C-87D46E6FF162}" destId="{27DA19AC-42B9-4CD0-9925-AC313F5E60DB}" srcOrd="1" destOrd="0" presId="urn:microsoft.com/office/officeart/2016/7/layout/BasicTimeline"/>
    <dgm:cxn modelId="{51A350F3-9935-46CD-99CE-D8D28C9D4C4E}" type="presParOf" srcId="{A3944418-692D-4256-A60D-ED982D1ADF82}" destId="{85B5E8CA-7003-4B03-97DD-3A164C8808EA}" srcOrd="2" destOrd="0" presId="urn:microsoft.com/office/officeart/2016/7/layout/BasicTimeline"/>
    <dgm:cxn modelId="{CF551CF6-EF81-4DF7-9431-9E818C614083}" type="presParOf" srcId="{A3944418-692D-4256-A60D-ED982D1ADF82}" destId="{ABB06406-CDC8-4A6E-BE50-AD74F73E5564}" srcOrd="3" destOrd="0" presId="urn:microsoft.com/office/officeart/2016/7/layout/BasicTimeline"/>
    <dgm:cxn modelId="{AB0F48D3-6486-492B-AA55-611AF2DB1767}" type="presParOf" srcId="{A3944418-692D-4256-A60D-ED982D1ADF82}" destId="{DC5C6644-D089-4B89-8C86-2AD2CAC81709}" srcOrd="4" destOrd="0" presId="urn:microsoft.com/office/officeart/2016/7/layout/BasicTimeline"/>
    <dgm:cxn modelId="{68AD7312-DC78-4356-943D-7E616516D8E5}" type="presParOf" srcId="{986BE916-7032-4E15-8B5B-FA251599FEB1}" destId="{6A70622D-EC75-4211-AD77-AC3B740E7A33}" srcOrd="3" destOrd="0" presId="urn:microsoft.com/office/officeart/2016/7/layout/BasicTimeline"/>
    <dgm:cxn modelId="{00C29043-6835-4785-9436-F9C4C42952B6}" type="presParOf" srcId="{986BE916-7032-4E15-8B5B-FA251599FEB1}" destId="{D883A1C4-6DB5-45DD-883E-F5959A6B4CBB}" srcOrd="4" destOrd="0" presId="urn:microsoft.com/office/officeart/2016/7/layout/BasicTimeline"/>
    <dgm:cxn modelId="{88E7D200-4B84-4347-9A9A-C6357DCD337C}" type="presParOf" srcId="{D883A1C4-6DB5-45DD-883E-F5959A6B4CBB}" destId="{BF7935F8-1BA0-447E-B1A4-90E1A8E5585D}" srcOrd="0" destOrd="0" presId="urn:microsoft.com/office/officeart/2016/7/layout/BasicTimeline"/>
    <dgm:cxn modelId="{9AF338C1-A8CE-4A5F-BC86-606E16AD5EBE}" type="presParOf" srcId="{D883A1C4-6DB5-45DD-883E-F5959A6B4CBB}" destId="{567886D2-E198-489F-8662-CC35E4934429}" srcOrd="1" destOrd="0" presId="urn:microsoft.com/office/officeart/2016/7/layout/BasicTimeline"/>
    <dgm:cxn modelId="{FF123742-A508-474B-A033-05ACAF360435}" type="presParOf" srcId="{567886D2-E198-489F-8662-CC35E4934429}" destId="{BE8EC1F3-1E85-4257-AF9A-A408F37B3326}" srcOrd="0" destOrd="0" presId="urn:microsoft.com/office/officeart/2016/7/layout/BasicTimeline"/>
    <dgm:cxn modelId="{59D37D11-34F9-4AA9-B742-D99ECDAEC736}" type="presParOf" srcId="{567886D2-E198-489F-8662-CC35E4934429}" destId="{5D190B5F-47D9-45D2-987F-037E31D6380D}" srcOrd="1" destOrd="0" presId="urn:microsoft.com/office/officeart/2016/7/layout/BasicTimeline"/>
    <dgm:cxn modelId="{E2F26CA3-1929-49B8-BC0E-CCF507F58FFD}" type="presParOf" srcId="{D883A1C4-6DB5-45DD-883E-F5959A6B4CBB}" destId="{0ED512D3-F8F0-4973-8E50-F59369811351}" srcOrd="2" destOrd="0" presId="urn:microsoft.com/office/officeart/2016/7/layout/BasicTimeline"/>
    <dgm:cxn modelId="{2BCCD226-8A45-41FD-AB6D-A0355C37D999}" type="presParOf" srcId="{D883A1C4-6DB5-45DD-883E-F5959A6B4CBB}" destId="{B92C0FDA-15C4-4474-A47C-EF8F2574FAF9}" srcOrd="3" destOrd="0" presId="urn:microsoft.com/office/officeart/2016/7/layout/BasicTimeline"/>
    <dgm:cxn modelId="{BD5781FD-2982-4D1E-8FA1-374959E5D0B1}" type="presParOf" srcId="{D883A1C4-6DB5-45DD-883E-F5959A6B4CBB}" destId="{0DADF055-E0A6-40E0-9A9A-0C22E60384AC}" srcOrd="4" destOrd="0" presId="urn:microsoft.com/office/officeart/2016/7/layout/BasicTimeline"/>
    <dgm:cxn modelId="{E131A9B6-D6FE-482B-BB0C-88306781EC1B}" type="presParOf" srcId="{986BE916-7032-4E15-8B5B-FA251599FEB1}" destId="{04E50385-B504-4143-927C-8967035FF71C}" srcOrd="5" destOrd="0" presId="urn:microsoft.com/office/officeart/2016/7/layout/BasicTimeline"/>
    <dgm:cxn modelId="{542BC2F4-4DD5-44A4-ACA8-124C337C0A90}" type="presParOf" srcId="{986BE916-7032-4E15-8B5B-FA251599FEB1}" destId="{4EBEC23D-0423-4223-8D45-19D3E2C34331}" srcOrd="6" destOrd="0" presId="urn:microsoft.com/office/officeart/2016/7/layout/BasicTimeline"/>
    <dgm:cxn modelId="{8A2F9AB4-C43E-42B6-9B36-50A44B471E27}" type="presParOf" srcId="{4EBEC23D-0423-4223-8D45-19D3E2C34331}" destId="{5FDC41CF-5CEE-4BB9-A1F2-7C8FCD011CB4}" srcOrd="0" destOrd="0" presId="urn:microsoft.com/office/officeart/2016/7/layout/BasicTimeline"/>
    <dgm:cxn modelId="{6453A0AE-1A99-4910-867D-C988BD69F1A2}" type="presParOf" srcId="{4EBEC23D-0423-4223-8D45-19D3E2C34331}" destId="{464B33D3-BD6D-419A-BB4B-FCE9404A900B}" srcOrd="1" destOrd="0" presId="urn:microsoft.com/office/officeart/2016/7/layout/BasicTimeline"/>
    <dgm:cxn modelId="{A8F5E57A-903F-45F1-B3FE-B0F4030DE923}" type="presParOf" srcId="{464B33D3-BD6D-419A-BB4B-FCE9404A900B}" destId="{005F51DD-F271-4080-BFC2-BE1FFF194D58}" srcOrd="0" destOrd="0" presId="urn:microsoft.com/office/officeart/2016/7/layout/BasicTimeline"/>
    <dgm:cxn modelId="{8C64A4D1-3EC7-47C6-B6B6-05902FDDD638}" type="presParOf" srcId="{464B33D3-BD6D-419A-BB4B-FCE9404A900B}" destId="{F063A943-01B5-4FDD-8616-3DEE723DE450}" srcOrd="1" destOrd="0" presId="urn:microsoft.com/office/officeart/2016/7/layout/BasicTimeline"/>
    <dgm:cxn modelId="{BE1EC044-1347-47AE-97BF-A35AF3C8AA11}" type="presParOf" srcId="{4EBEC23D-0423-4223-8D45-19D3E2C34331}" destId="{6422BA37-FDB5-408A-A179-C2E4776C997C}" srcOrd="2" destOrd="0" presId="urn:microsoft.com/office/officeart/2016/7/layout/BasicTimeline"/>
    <dgm:cxn modelId="{1B3EA921-5434-4FF5-B70E-6878AF31EBD2}" type="presParOf" srcId="{4EBEC23D-0423-4223-8D45-19D3E2C34331}" destId="{51DB4137-94AE-4C27-A6B5-BCEE13B1BBD6}" srcOrd="3" destOrd="0" presId="urn:microsoft.com/office/officeart/2016/7/layout/BasicTimeline"/>
    <dgm:cxn modelId="{91F3A985-FF69-4BBA-900C-BF3089DD1C87}" type="presParOf" srcId="{4EBEC23D-0423-4223-8D45-19D3E2C34331}" destId="{B4476AD2-AF94-4BCF-AA00-D5621A6DD741}" srcOrd="4" destOrd="0" presId="urn:microsoft.com/office/officeart/2016/7/layout/BasicTimeline"/>
    <dgm:cxn modelId="{A60B8614-5764-457F-B499-8DB718217FC7}" type="presParOf" srcId="{986BE916-7032-4E15-8B5B-FA251599FEB1}" destId="{2C9A02B7-0299-4345-B8EE-3185E1C99436}" srcOrd="7" destOrd="0" presId="urn:microsoft.com/office/officeart/2016/7/layout/BasicTimeline"/>
    <dgm:cxn modelId="{0CA1FE45-0F8F-42EB-8B73-CA6C94A59F4C}" type="presParOf" srcId="{986BE916-7032-4E15-8B5B-FA251599FEB1}" destId="{765376CC-B955-4E66-8588-84E7B87C884D}" srcOrd="8" destOrd="0" presId="urn:microsoft.com/office/officeart/2016/7/layout/BasicTimeline"/>
    <dgm:cxn modelId="{714BD98F-30B7-4CB5-BAC1-6C316936C828}" type="presParOf" srcId="{765376CC-B955-4E66-8588-84E7B87C884D}" destId="{B01DEB2F-D3D4-43BA-A3B6-30A9F62A72E4}" srcOrd="0" destOrd="0" presId="urn:microsoft.com/office/officeart/2016/7/layout/BasicTimeline"/>
    <dgm:cxn modelId="{D7E6CF1A-3E1A-4E2C-B05C-CFD1056A89B5}" type="presParOf" srcId="{765376CC-B955-4E66-8588-84E7B87C884D}" destId="{24774197-01BB-45E7-B6F1-69B92E00B783}" srcOrd="1" destOrd="0" presId="urn:microsoft.com/office/officeart/2016/7/layout/BasicTimeline"/>
    <dgm:cxn modelId="{AA91E2D0-5880-4988-83E3-7037A5EC53D3}" type="presParOf" srcId="{24774197-01BB-45E7-B6F1-69B92E00B783}" destId="{9DB56D23-E791-4D3E-BDC2-4E44B4A2C3BC}" srcOrd="0" destOrd="0" presId="urn:microsoft.com/office/officeart/2016/7/layout/BasicTimeline"/>
    <dgm:cxn modelId="{18EDD470-A55B-4757-85D6-A47F6C52D698}" type="presParOf" srcId="{24774197-01BB-45E7-B6F1-69B92E00B783}" destId="{BC5E22BC-1974-41B3-8E2D-0D4E2B7CDFE4}" srcOrd="1" destOrd="0" presId="urn:microsoft.com/office/officeart/2016/7/layout/BasicTimeline"/>
    <dgm:cxn modelId="{DBECEFA7-3B6A-4F7F-92C4-FCDF8034B318}" type="presParOf" srcId="{765376CC-B955-4E66-8588-84E7B87C884D}" destId="{E1DDA319-69D2-4CF3-AD38-6E8B701604AC}" srcOrd="2" destOrd="0" presId="urn:microsoft.com/office/officeart/2016/7/layout/BasicTimeline"/>
    <dgm:cxn modelId="{E31A300E-FDF5-469C-8695-502FAE60DF83}" type="presParOf" srcId="{765376CC-B955-4E66-8588-84E7B87C884D}" destId="{449FD939-F613-47C0-9077-120D9E4DF214}" srcOrd="3" destOrd="0" presId="urn:microsoft.com/office/officeart/2016/7/layout/BasicTimeline"/>
    <dgm:cxn modelId="{35254531-2C9A-4F2D-BE04-B54C3DF6E2E2}" type="presParOf" srcId="{765376CC-B955-4E66-8588-84E7B87C884D}" destId="{3C9E7DE6-2EE8-419D-A590-E16254AC2E16}" srcOrd="4" destOrd="0" presId="urn:microsoft.com/office/officeart/2016/7/layout/BasicTimeline"/>
    <dgm:cxn modelId="{B13C71E3-8369-4F31-98A3-3C81C8AF258C}" type="presParOf" srcId="{986BE916-7032-4E15-8B5B-FA251599FEB1}" destId="{17A63473-2234-430F-ABE0-7915427EEBEA}" srcOrd="9" destOrd="0" presId="urn:microsoft.com/office/officeart/2016/7/layout/BasicTimeline"/>
    <dgm:cxn modelId="{0231B005-2D7F-4ED6-8C03-4B95870500EB}" type="presParOf" srcId="{986BE916-7032-4E15-8B5B-FA251599FEB1}" destId="{A3B0177F-161B-4C80-B88B-5725369BDF29}" srcOrd="10" destOrd="0" presId="urn:microsoft.com/office/officeart/2016/7/layout/BasicTimeline"/>
    <dgm:cxn modelId="{896CCE65-383E-480F-9A68-C666FD39866F}" type="presParOf" srcId="{A3B0177F-161B-4C80-B88B-5725369BDF29}" destId="{CDCC6C65-00B8-479F-8414-21AD95DEF53F}" srcOrd="0" destOrd="0" presId="urn:microsoft.com/office/officeart/2016/7/layout/BasicTimeline"/>
    <dgm:cxn modelId="{2DDF94F7-29CE-48BC-9341-001DCBCE4BD0}" type="presParOf" srcId="{A3B0177F-161B-4C80-B88B-5725369BDF29}" destId="{021BD5C7-D828-431D-81EC-7CAC13CB0981}" srcOrd="1" destOrd="0" presId="urn:microsoft.com/office/officeart/2016/7/layout/BasicTimeline"/>
    <dgm:cxn modelId="{DF00640A-3AB8-414A-8B54-68A30F29996F}" type="presParOf" srcId="{021BD5C7-D828-431D-81EC-7CAC13CB0981}" destId="{37E55BD6-A582-4EA1-B485-B0DF4F15145F}" srcOrd="0" destOrd="0" presId="urn:microsoft.com/office/officeart/2016/7/layout/BasicTimeline"/>
    <dgm:cxn modelId="{DDD110AD-9AEF-44FB-9B42-AE840B285D9A}" type="presParOf" srcId="{021BD5C7-D828-431D-81EC-7CAC13CB0981}" destId="{36630FDE-401B-412F-9F5D-923BA3D986FF}" srcOrd="1" destOrd="0" presId="urn:microsoft.com/office/officeart/2016/7/layout/BasicTimeline"/>
    <dgm:cxn modelId="{54EEBDA1-6CEE-4ABB-8F07-6858CBCADC9D}" type="presParOf" srcId="{A3B0177F-161B-4C80-B88B-5725369BDF29}" destId="{0ACB65AB-BC00-4B46-BEBC-7B16CFA80687}" srcOrd="2" destOrd="0" presId="urn:microsoft.com/office/officeart/2016/7/layout/BasicTimeline"/>
    <dgm:cxn modelId="{4B641331-5DD8-461D-A557-BDC59995558A}" type="presParOf" srcId="{A3B0177F-161B-4C80-B88B-5725369BDF29}" destId="{0D98CD96-0E4A-42DB-8DE7-253121EC8596}" srcOrd="3" destOrd="0" presId="urn:microsoft.com/office/officeart/2016/7/layout/BasicTimeline"/>
    <dgm:cxn modelId="{5D032987-F93B-4253-B88B-01AF7AC63CF3}" type="presParOf" srcId="{A3B0177F-161B-4C80-B88B-5725369BDF29}" destId="{F4DF0EE8-4F7C-4CB0-929F-E6B045E85100}" srcOrd="4" destOrd="0" presId="urn:microsoft.com/office/officeart/2016/7/layout/BasicTimeline"/>
    <dgm:cxn modelId="{361C085B-7812-4663-A223-A27C8BA741F1}" type="presParOf" srcId="{986BE916-7032-4E15-8B5B-FA251599FEB1}" destId="{7ED0D9DC-553F-4A6E-B7F4-B6E9C25B5A21}" srcOrd="11" destOrd="0" presId="urn:microsoft.com/office/officeart/2016/7/layout/BasicTimeline"/>
    <dgm:cxn modelId="{7C1156C0-1396-4F8D-BF5E-56FD2BB0C07D}" type="presParOf" srcId="{986BE916-7032-4E15-8B5B-FA251599FEB1}" destId="{A3624356-22AF-44FA-AD46-47681E11EF9C}" srcOrd="12" destOrd="0" presId="urn:microsoft.com/office/officeart/2016/7/layout/BasicTimeline"/>
    <dgm:cxn modelId="{26BBB382-561E-4398-84C7-17E240D40491}" type="presParOf" srcId="{A3624356-22AF-44FA-AD46-47681E11EF9C}" destId="{6A881D1B-D5C4-4B6A-ABC0-A4B4BE8CD098}" srcOrd="0" destOrd="0" presId="urn:microsoft.com/office/officeart/2016/7/layout/BasicTimeline"/>
    <dgm:cxn modelId="{00624EB0-BDAF-4938-8F8C-2B30167A5969}" type="presParOf" srcId="{A3624356-22AF-44FA-AD46-47681E11EF9C}" destId="{02CA7D51-1DD2-4719-A95F-626B5A42E131}" srcOrd="1" destOrd="0" presId="urn:microsoft.com/office/officeart/2016/7/layout/BasicTimeline"/>
    <dgm:cxn modelId="{ADD9F456-0341-4A7F-8A04-CF73B69CFFAD}" type="presParOf" srcId="{02CA7D51-1DD2-4719-A95F-626B5A42E131}" destId="{AFE72ACF-41FA-43A9-A610-D5F6A26BAA1D}" srcOrd="0" destOrd="0" presId="urn:microsoft.com/office/officeart/2016/7/layout/BasicTimeline"/>
    <dgm:cxn modelId="{EA7D872F-62B8-46B0-8E58-88E9243740E2}" type="presParOf" srcId="{02CA7D51-1DD2-4719-A95F-626B5A42E131}" destId="{D5BC61BB-F6BF-41F3-B742-9E4E12071B96}" srcOrd="1" destOrd="0" presId="urn:microsoft.com/office/officeart/2016/7/layout/BasicTimeline"/>
    <dgm:cxn modelId="{AE882113-EE98-4412-A504-80B7C327857B}" type="presParOf" srcId="{A3624356-22AF-44FA-AD46-47681E11EF9C}" destId="{A2453639-2DFE-406B-92BF-37C0D75A6575}" srcOrd="2" destOrd="0" presId="urn:microsoft.com/office/officeart/2016/7/layout/BasicTimeline"/>
    <dgm:cxn modelId="{94CF9E4A-C196-4AB6-B75A-6B4AA9FE9A69}" type="presParOf" srcId="{A3624356-22AF-44FA-AD46-47681E11EF9C}" destId="{236D9056-1D0A-4FB1-8929-887E9E9DA893}" srcOrd="3" destOrd="0" presId="urn:microsoft.com/office/officeart/2016/7/layout/BasicTimeline"/>
    <dgm:cxn modelId="{AED58B39-1F98-4F7D-B766-2F929F21BEA5}" type="presParOf" srcId="{A3624356-22AF-44FA-AD46-47681E11EF9C}" destId="{F12FD102-E541-48DC-801C-AA160FE19DCD}" srcOrd="4" destOrd="0" presId="urn:microsoft.com/office/officeart/2016/7/layout/Basic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6E506B9-1E54-44B4-B009-738E850B571B}" type="doc">
      <dgm:prSet loTypeId="urn:microsoft.com/office/officeart/2005/8/layout/venn3" loCatId="list" qsTypeId="urn:microsoft.com/office/officeart/2005/8/quickstyle/simple1" qsCatId="simple" csTypeId="urn:microsoft.com/office/officeart/2005/8/colors/accent1_2" csCatId="accent1" phldr="1"/>
      <dgm:spPr/>
      <dgm:t>
        <a:bodyPr/>
        <a:lstStyle/>
        <a:p>
          <a:endParaRPr lang="en-AU"/>
        </a:p>
      </dgm:t>
    </dgm:pt>
    <dgm:pt modelId="{81D5ECC9-C3C9-4AC2-A284-AEF089497167}">
      <dgm:prSet phldrT="[Text]" custT="1"/>
      <dgm:spPr>
        <a:solidFill>
          <a:srgbClr val="F3AC17">
            <a:alpha val="50000"/>
          </a:srgbClr>
        </a:solidFill>
      </dgm:spPr>
      <dgm:t>
        <a:bodyPr/>
        <a:lstStyle/>
        <a:p>
          <a:r>
            <a:rPr lang="en-AU" sz="2000" b="1" noProof="0" dirty="0">
              <a:solidFill>
                <a:schemeClr val="bg1"/>
              </a:solidFill>
              <a:latin typeface="Arial" panose="020B0604020202020204" pitchFamily="34" charset="0"/>
              <a:cs typeface="Arial" panose="020B0604020202020204" pitchFamily="34" charset="0"/>
            </a:rPr>
            <a:t>Each Subcamp will have a team of 6 Subcamp Leaders.</a:t>
          </a:r>
        </a:p>
      </dgm:t>
    </dgm:pt>
    <dgm:pt modelId="{3E1522A6-34D7-4FA8-A3F0-A08B0429902A}" type="parTrans" cxnId="{4F783C9F-81E0-46B5-9111-DA3794B40CB1}">
      <dgm:prSet/>
      <dgm:spPr/>
      <dgm:t>
        <a:bodyPr/>
        <a:lstStyle/>
        <a:p>
          <a:endParaRPr lang="en-AU" sz="1800" b="1">
            <a:solidFill>
              <a:schemeClr val="bg1"/>
            </a:solidFill>
            <a:latin typeface="Arial" panose="020B0604020202020204" pitchFamily="34" charset="0"/>
            <a:cs typeface="Arial" panose="020B0604020202020204" pitchFamily="34" charset="0"/>
          </a:endParaRPr>
        </a:p>
      </dgm:t>
    </dgm:pt>
    <dgm:pt modelId="{E4E5C83F-F12A-4487-9C67-214B076FCB6D}" type="sibTrans" cxnId="{4F783C9F-81E0-46B5-9111-DA3794B40CB1}">
      <dgm:prSet/>
      <dgm:spPr/>
      <dgm:t>
        <a:bodyPr/>
        <a:lstStyle/>
        <a:p>
          <a:endParaRPr lang="en-AU" sz="1800" b="1">
            <a:solidFill>
              <a:schemeClr val="bg1"/>
            </a:solidFill>
            <a:latin typeface="Arial" panose="020B0604020202020204" pitchFamily="34" charset="0"/>
            <a:cs typeface="Arial" panose="020B0604020202020204" pitchFamily="34" charset="0"/>
          </a:endParaRPr>
        </a:p>
      </dgm:t>
    </dgm:pt>
    <dgm:pt modelId="{4D370451-29B2-49ED-A22C-FC4980FD6FB8}">
      <dgm:prSet phldrT="[Text]" custT="1"/>
      <dgm:spPr>
        <a:solidFill>
          <a:srgbClr val="F3AC17">
            <a:alpha val="50000"/>
          </a:srgbClr>
        </a:solidFill>
      </dgm:spPr>
      <dgm:t>
        <a:bodyPr/>
        <a:lstStyle/>
        <a:p>
          <a:r>
            <a:rPr lang="en-AU" sz="2000" b="1" noProof="0" dirty="0">
              <a:solidFill>
                <a:schemeClr val="bg1"/>
              </a:solidFill>
              <a:latin typeface="Arial" panose="020B0604020202020204" pitchFamily="34" charset="0"/>
              <a:cs typeface="Arial" panose="020B0604020202020204" pitchFamily="34" charset="0"/>
            </a:rPr>
            <a:t>A Cuboree Unit will have 36 Cub Scouts arranged in 6 Patrols of 6 Cub Scouts, as well as 6 Leaders</a:t>
          </a:r>
        </a:p>
      </dgm:t>
    </dgm:pt>
    <dgm:pt modelId="{7E9D2EA7-BB83-4CFD-880A-112E47CEC99F}" type="parTrans" cxnId="{FDD502CA-A175-4476-AF51-247CFCBA81C8}">
      <dgm:prSet/>
      <dgm:spPr/>
      <dgm:t>
        <a:bodyPr/>
        <a:lstStyle/>
        <a:p>
          <a:endParaRPr lang="en-AU" sz="1800" b="1">
            <a:solidFill>
              <a:schemeClr val="bg1"/>
            </a:solidFill>
            <a:latin typeface="Arial" panose="020B0604020202020204" pitchFamily="34" charset="0"/>
            <a:cs typeface="Arial" panose="020B0604020202020204" pitchFamily="34" charset="0"/>
          </a:endParaRPr>
        </a:p>
      </dgm:t>
    </dgm:pt>
    <dgm:pt modelId="{D2CB5B99-6512-41F1-A954-FFFAEBE1378C}" type="sibTrans" cxnId="{FDD502CA-A175-4476-AF51-247CFCBA81C8}">
      <dgm:prSet/>
      <dgm:spPr/>
      <dgm:t>
        <a:bodyPr/>
        <a:lstStyle/>
        <a:p>
          <a:endParaRPr lang="en-AU" sz="1800" b="1">
            <a:solidFill>
              <a:schemeClr val="bg1"/>
            </a:solidFill>
            <a:latin typeface="Arial" panose="020B0604020202020204" pitchFamily="34" charset="0"/>
            <a:cs typeface="Arial" panose="020B0604020202020204" pitchFamily="34" charset="0"/>
          </a:endParaRPr>
        </a:p>
      </dgm:t>
    </dgm:pt>
    <dgm:pt modelId="{EE70B8CF-4079-45F4-AF47-7C586905B96D}">
      <dgm:prSet phldrT="[Text]" custT="1"/>
      <dgm:spPr>
        <a:solidFill>
          <a:srgbClr val="F3AC17">
            <a:alpha val="50000"/>
          </a:srgbClr>
        </a:solidFill>
      </dgm:spPr>
      <dgm:t>
        <a:bodyPr/>
        <a:lstStyle/>
        <a:p>
          <a:r>
            <a:rPr lang="en-AU" sz="2000" b="1" noProof="0" dirty="0">
              <a:solidFill>
                <a:schemeClr val="bg1"/>
              </a:solidFill>
              <a:latin typeface="Arial" panose="020B0604020202020204" pitchFamily="34" charset="0"/>
              <a:cs typeface="Arial" panose="020B0604020202020204" pitchFamily="34" charset="0"/>
            </a:rPr>
            <a:t>There will be 3 youth Subcamps for Cub Scouts.</a:t>
          </a:r>
        </a:p>
      </dgm:t>
    </dgm:pt>
    <dgm:pt modelId="{DB1E219B-AE36-49D1-90ED-35B21BEA2E9B}" type="parTrans" cxnId="{5F6BACA8-BAC6-48E2-8C89-FB55C3B046A0}">
      <dgm:prSet/>
      <dgm:spPr/>
      <dgm:t>
        <a:bodyPr/>
        <a:lstStyle/>
        <a:p>
          <a:endParaRPr lang="en-AU" sz="1800" b="1">
            <a:solidFill>
              <a:schemeClr val="bg1"/>
            </a:solidFill>
            <a:latin typeface="Arial" panose="020B0604020202020204" pitchFamily="34" charset="0"/>
            <a:cs typeface="Arial" panose="020B0604020202020204" pitchFamily="34" charset="0"/>
          </a:endParaRPr>
        </a:p>
      </dgm:t>
    </dgm:pt>
    <dgm:pt modelId="{DADF9B42-7ECF-48F8-841B-C87FA2E69257}" type="sibTrans" cxnId="{5F6BACA8-BAC6-48E2-8C89-FB55C3B046A0}">
      <dgm:prSet/>
      <dgm:spPr/>
      <dgm:t>
        <a:bodyPr/>
        <a:lstStyle/>
        <a:p>
          <a:endParaRPr lang="en-AU" sz="1800" b="1">
            <a:solidFill>
              <a:schemeClr val="bg1"/>
            </a:solidFill>
            <a:latin typeface="Arial" panose="020B0604020202020204" pitchFamily="34" charset="0"/>
            <a:cs typeface="Arial" panose="020B0604020202020204" pitchFamily="34" charset="0"/>
          </a:endParaRPr>
        </a:p>
      </dgm:t>
    </dgm:pt>
    <dgm:pt modelId="{60A9995C-B2FE-6F44-AD96-8D6348C0AB13}">
      <dgm:prSet custT="1"/>
      <dgm:spPr>
        <a:solidFill>
          <a:srgbClr val="F3AC17">
            <a:alpha val="50000"/>
          </a:srgbClr>
        </a:solidFill>
      </dgm:spPr>
      <dgm:t>
        <a:bodyPr/>
        <a:lstStyle/>
        <a:p>
          <a:r>
            <a:rPr lang="en-AU" sz="2000" b="1" noProof="0" dirty="0">
              <a:solidFill>
                <a:schemeClr val="bg1"/>
              </a:solidFill>
              <a:latin typeface="Arial" panose="020B0604020202020204" pitchFamily="34" charset="0"/>
              <a:cs typeface="Arial" panose="020B0604020202020204" pitchFamily="34" charset="0"/>
            </a:rPr>
            <a:t>In each Subcamp there will be 6 Cuboree Units.</a:t>
          </a:r>
        </a:p>
      </dgm:t>
    </dgm:pt>
    <dgm:pt modelId="{034904CB-096D-4E4C-8ABB-0D60D95A76BD}" type="parTrans" cxnId="{A5EC5230-96E3-6743-8B59-4C1752CD3CD9}">
      <dgm:prSet/>
      <dgm:spPr/>
      <dgm:t>
        <a:bodyPr/>
        <a:lstStyle/>
        <a:p>
          <a:endParaRPr lang="en-GB" sz="1800" b="1">
            <a:solidFill>
              <a:schemeClr val="bg1"/>
            </a:solidFill>
            <a:latin typeface="Arial" panose="020B0604020202020204" pitchFamily="34" charset="0"/>
            <a:cs typeface="Arial" panose="020B0604020202020204" pitchFamily="34" charset="0"/>
          </a:endParaRPr>
        </a:p>
      </dgm:t>
    </dgm:pt>
    <dgm:pt modelId="{9B119AC9-10D1-2146-9679-F171B78D011C}" type="sibTrans" cxnId="{A5EC5230-96E3-6743-8B59-4C1752CD3CD9}">
      <dgm:prSet/>
      <dgm:spPr/>
      <dgm:t>
        <a:bodyPr/>
        <a:lstStyle/>
        <a:p>
          <a:endParaRPr lang="en-GB" sz="1800" b="1">
            <a:solidFill>
              <a:schemeClr val="bg1"/>
            </a:solidFill>
            <a:latin typeface="Arial" panose="020B0604020202020204" pitchFamily="34" charset="0"/>
            <a:cs typeface="Arial" panose="020B0604020202020204" pitchFamily="34" charset="0"/>
          </a:endParaRPr>
        </a:p>
      </dgm:t>
    </dgm:pt>
    <dgm:pt modelId="{9ED9C3ED-0245-3A48-B03E-42DD674FC20C}" type="pres">
      <dgm:prSet presAssocID="{26E506B9-1E54-44B4-B009-738E850B571B}" presName="Name0" presStyleCnt="0">
        <dgm:presLayoutVars>
          <dgm:dir/>
          <dgm:resizeHandles val="exact"/>
        </dgm:presLayoutVars>
      </dgm:prSet>
      <dgm:spPr/>
    </dgm:pt>
    <dgm:pt modelId="{A2007A4D-F370-564B-A62B-39DD63916875}" type="pres">
      <dgm:prSet presAssocID="{EE70B8CF-4079-45F4-AF47-7C586905B96D}" presName="Name5" presStyleLbl="vennNode1" presStyleIdx="0" presStyleCnt="4">
        <dgm:presLayoutVars>
          <dgm:bulletEnabled val="1"/>
        </dgm:presLayoutVars>
      </dgm:prSet>
      <dgm:spPr/>
    </dgm:pt>
    <dgm:pt modelId="{B9D7A8DF-DEE6-794E-BD60-ED1255BB1E39}" type="pres">
      <dgm:prSet presAssocID="{DADF9B42-7ECF-48F8-841B-C87FA2E69257}" presName="space" presStyleCnt="0"/>
      <dgm:spPr/>
    </dgm:pt>
    <dgm:pt modelId="{226B4C75-4EFE-6841-A68F-1E285C5EC5AB}" type="pres">
      <dgm:prSet presAssocID="{81D5ECC9-C3C9-4AC2-A284-AEF089497167}" presName="Name5" presStyleLbl="vennNode1" presStyleIdx="1" presStyleCnt="4">
        <dgm:presLayoutVars>
          <dgm:bulletEnabled val="1"/>
        </dgm:presLayoutVars>
      </dgm:prSet>
      <dgm:spPr/>
    </dgm:pt>
    <dgm:pt modelId="{A48F0A9A-B119-5049-B1A6-8FCACD0BEBBE}" type="pres">
      <dgm:prSet presAssocID="{E4E5C83F-F12A-4487-9C67-214B076FCB6D}" presName="space" presStyleCnt="0"/>
      <dgm:spPr/>
    </dgm:pt>
    <dgm:pt modelId="{834CABEF-EC7B-C246-9E74-222EF3883DED}" type="pres">
      <dgm:prSet presAssocID="{60A9995C-B2FE-6F44-AD96-8D6348C0AB13}" presName="Name5" presStyleLbl="vennNode1" presStyleIdx="2" presStyleCnt="4">
        <dgm:presLayoutVars>
          <dgm:bulletEnabled val="1"/>
        </dgm:presLayoutVars>
      </dgm:prSet>
      <dgm:spPr/>
    </dgm:pt>
    <dgm:pt modelId="{47D2A83F-0CA1-1240-BFD2-D60A6932DB3A}" type="pres">
      <dgm:prSet presAssocID="{9B119AC9-10D1-2146-9679-F171B78D011C}" presName="space" presStyleCnt="0"/>
      <dgm:spPr/>
    </dgm:pt>
    <dgm:pt modelId="{9435D772-5224-AF43-AFE3-44D16613110F}" type="pres">
      <dgm:prSet presAssocID="{4D370451-29B2-49ED-A22C-FC4980FD6FB8}" presName="Name5" presStyleLbl="vennNode1" presStyleIdx="3" presStyleCnt="4">
        <dgm:presLayoutVars>
          <dgm:bulletEnabled val="1"/>
        </dgm:presLayoutVars>
      </dgm:prSet>
      <dgm:spPr/>
    </dgm:pt>
  </dgm:ptLst>
  <dgm:cxnLst>
    <dgm:cxn modelId="{4C875A1E-E17F-9547-82C1-2F66BA21E33C}" type="presOf" srcId="{EE70B8CF-4079-45F4-AF47-7C586905B96D}" destId="{A2007A4D-F370-564B-A62B-39DD63916875}" srcOrd="0" destOrd="0" presId="urn:microsoft.com/office/officeart/2005/8/layout/venn3"/>
    <dgm:cxn modelId="{A5EC5230-96E3-6743-8B59-4C1752CD3CD9}" srcId="{26E506B9-1E54-44B4-B009-738E850B571B}" destId="{60A9995C-B2FE-6F44-AD96-8D6348C0AB13}" srcOrd="2" destOrd="0" parTransId="{034904CB-096D-4E4C-8ABB-0D60D95A76BD}" sibTransId="{9B119AC9-10D1-2146-9679-F171B78D011C}"/>
    <dgm:cxn modelId="{EE863895-C3B0-4449-9099-7012442C570F}" type="presOf" srcId="{26E506B9-1E54-44B4-B009-738E850B571B}" destId="{9ED9C3ED-0245-3A48-B03E-42DD674FC20C}" srcOrd="0" destOrd="0" presId="urn:microsoft.com/office/officeart/2005/8/layout/venn3"/>
    <dgm:cxn modelId="{4F783C9F-81E0-46B5-9111-DA3794B40CB1}" srcId="{26E506B9-1E54-44B4-B009-738E850B571B}" destId="{81D5ECC9-C3C9-4AC2-A284-AEF089497167}" srcOrd="1" destOrd="0" parTransId="{3E1522A6-34D7-4FA8-A3F0-A08B0429902A}" sibTransId="{E4E5C83F-F12A-4487-9C67-214B076FCB6D}"/>
    <dgm:cxn modelId="{5F6BACA8-BAC6-48E2-8C89-FB55C3B046A0}" srcId="{26E506B9-1E54-44B4-B009-738E850B571B}" destId="{EE70B8CF-4079-45F4-AF47-7C586905B96D}" srcOrd="0" destOrd="0" parTransId="{DB1E219B-AE36-49D1-90ED-35B21BEA2E9B}" sibTransId="{DADF9B42-7ECF-48F8-841B-C87FA2E69257}"/>
    <dgm:cxn modelId="{F1F835A9-C504-494A-998A-CD812B00F175}" type="presOf" srcId="{60A9995C-B2FE-6F44-AD96-8D6348C0AB13}" destId="{834CABEF-EC7B-C246-9E74-222EF3883DED}" srcOrd="0" destOrd="0" presId="urn:microsoft.com/office/officeart/2005/8/layout/venn3"/>
    <dgm:cxn modelId="{FDD502CA-A175-4476-AF51-247CFCBA81C8}" srcId="{26E506B9-1E54-44B4-B009-738E850B571B}" destId="{4D370451-29B2-49ED-A22C-FC4980FD6FB8}" srcOrd="3" destOrd="0" parTransId="{7E9D2EA7-BB83-4CFD-880A-112E47CEC99F}" sibTransId="{D2CB5B99-6512-41F1-A954-FFFAEBE1378C}"/>
    <dgm:cxn modelId="{701AADE9-79B8-0C42-8B35-3069C83741F1}" type="presOf" srcId="{4D370451-29B2-49ED-A22C-FC4980FD6FB8}" destId="{9435D772-5224-AF43-AFE3-44D16613110F}" srcOrd="0" destOrd="0" presId="urn:microsoft.com/office/officeart/2005/8/layout/venn3"/>
    <dgm:cxn modelId="{6FB512FD-5320-734F-AA5C-E1DF1376F2BA}" type="presOf" srcId="{81D5ECC9-C3C9-4AC2-A284-AEF089497167}" destId="{226B4C75-4EFE-6841-A68F-1E285C5EC5AB}" srcOrd="0" destOrd="0" presId="urn:microsoft.com/office/officeart/2005/8/layout/venn3"/>
    <dgm:cxn modelId="{F01FDD5A-CA7A-144D-B4C1-CDC8B7026F2D}" type="presParOf" srcId="{9ED9C3ED-0245-3A48-B03E-42DD674FC20C}" destId="{A2007A4D-F370-564B-A62B-39DD63916875}" srcOrd="0" destOrd="0" presId="urn:microsoft.com/office/officeart/2005/8/layout/venn3"/>
    <dgm:cxn modelId="{BA9537E9-4778-C840-9515-D00B93E6E9E0}" type="presParOf" srcId="{9ED9C3ED-0245-3A48-B03E-42DD674FC20C}" destId="{B9D7A8DF-DEE6-794E-BD60-ED1255BB1E39}" srcOrd="1" destOrd="0" presId="urn:microsoft.com/office/officeart/2005/8/layout/venn3"/>
    <dgm:cxn modelId="{E2CBA05F-1CDA-1E42-9B97-F6E289FD58ED}" type="presParOf" srcId="{9ED9C3ED-0245-3A48-B03E-42DD674FC20C}" destId="{226B4C75-4EFE-6841-A68F-1E285C5EC5AB}" srcOrd="2" destOrd="0" presId="urn:microsoft.com/office/officeart/2005/8/layout/venn3"/>
    <dgm:cxn modelId="{F12DAEEE-6665-4C4F-8621-AA0DBA5C83F6}" type="presParOf" srcId="{9ED9C3ED-0245-3A48-B03E-42DD674FC20C}" destId="{A48F0A9A-B119-5049-B1A6-8FCACD0BEBBE}" srcOrd="3" destOrd="0" presId="urn:microsoft.com/office/officeart/2005/8/layout/venn3"/>
    <dgm:cxn modelId="{6DC5EB51-1A0E-EE45-A76B-B2A59A0C302F}" type="presParOf" srcId="{9ED9C3ED-0245-3A48-B03E-42DD674FC20C}" destId="{834CABEF-EC7B-C246-9E74-222EF3883DED}" srcOrd="4" destOrd="0" presId="urn:microsoft.com/office/officeart/2005/8/layout/venn3"/>
    <dgm:cxn modelId="{235344CA-5533-6B43-8B7E-8CC63A3BE50D}" type="presParOf" srcId="{9ED9C3ED-0245-3A48-B03E-42DD674FC20C}" destId="{47D2A83F-0CA1-1240-BFD2-D60A6932DB3A}" srcOrd="5" destOrd="0" presId="urn:microsoft.com/office/officeart/2005/8/layout/venn3"/>
    <dgm:cxn modelId="{1633B820-EAF9-3541-B67E-91D9DAEE606A}" type="presParOf" srcId="{9ED9C3ED-0245-3A48-B03E-42DD674FC20C}" destId="{9435D772-5224-AF43-AFE3-44D16613110F}" srcOrd="6"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6E506B9-1E54-44B4-B009-738E850B571B}" type="doc">
      <dgm:prSet loTypeId="urn:microsoft.com/office/officeart/2005/8/layout/venn3" loCatId="list" qsTypeId="urn:microsoft.com/office/officeart/2005/8/quickstyle/simple1" qsCatId="simple" csTypeId="urn:microsoft.com/office/officeart/2005/8/colors/accent1_2" csCatId="accent1" phldr="1"/>
      <dgm:spPr/>
      <dgm:t>
        <a:bodyPr/>
        <a:lstStyle/>
        <a:p>
          <a:endParaRPr lang="en-AU"/>
        </a:p>
      </dgm:t>
    </dgm:pt>
    <dgm:pt modelId="{81D5ECC9-C3C9-4AC2-A284-AEF089497167}">
      <dgm:prSet phldrT="[Text]" custT="1"/>
      <dgm:spPr>
        <a:solidFill>
          <a:srgbClr val="32691A">
            <a:alpha val="50000"/>
          </a:srgbClr>
        </a:solidFill>
      </dgm:spPr>
      <dgm:t>
        <a:bodyPr/>
        <a:lstStyle/>
        <a:p>
          <a:r>
            <a:rPr lang="en-AU" sz="2000" b="1" noProof="0" dirty="0">
              <a:solidFill>
                <a:schemeClr val="bg1"/>
              </a:solidFill>
              <a:latin typeface="Arial" panose="020B0604020202020204" pitchFamily="34" charset="0"/>
              <a:cs typeface="Arial" panose="020B0604020202020204" pitchFamily="34" charset="0"/>
            </a:rPr>
            <a:t>The Subcamp will be led by 3 Junior Service Leaders selected by the Cuboree Executive,  supported by 4 Subcamp Leaders</a:t>
          </a:r>
        </a:p>
      </dgm:t>
    </dgm:pt>
    <dgm:pt modelId="{3E1522A6-34D7-4FA8-A3F0-A08B0429902A}" type="parTrans" cxnId="{4F783C9F-81E0-46B5-9111-DA3794B40CB1}">
      <dgm:prSet/>
      <dgm:spPr/>
      <dgm:t>
        <a:bodyPr/>
        <a:lstStyle/>
        <a:p>
          <a:endParaRPr lang="en-AU" sz="1800" b="1">
            <a:solidFill>
              <a:schemeClr val="bg1"/>
            </a:solidFill>
            <a:latin typeface="Arial" panose="020B0604020202020204" pitchFamily="34" charset="0"/>
            <a:cs typeface="Arial" panose="020B0604020202020204" pitchFamily="34" charset="0"/>
          </a:endParaRPr>
        </a:p>
      </dgm:t>
    </dgm:pt>
    <dgm:pt modelId="{E4E5C83F-F12A-4487-9C67-214B076FCB6D}" type="sibTrans" cxnId="{4F783C9F-81E0-46B5-9111-DA3794B40CB1}">
      <dgm:prSet/>
      <dgm:spPr/>
      <dgm:t>
        <a:bodyPr/>
        <a:lstStyle/>
        <a:p>
          <a:endParaRPr lang="en-AU" sz="1800" b="1">
            <a:solidFill>
              <a:schemeClr val="bg1"/>
            </a:solidFill>
            <a:latin typeface="Arial" panose="020B0604020202020204" pitchFamily="34" charset="0"/>
            <a:cs typeface="Arial" panose="020B0604020202020204" pitchFamily="34" charset="0"/>
          </a:endParaRPr>
        </a:p>
      </dgm:t>
    </dgm:pt>
    <dgm:pt modelId="{4D370451-29B2-49ED-A22C-FC4980FD6FB8}">
      <dgm:prSet phldrT="[Text]" custT="1"/>
      <dgm:spPr>
        <a:solidFill>
          <a:srgbClr val="32691A">
            <a:alpha val="50000"/>
          </a:srgbClr>
        </a:solidFill>
      </dgm:spPr>
      <dgm:t>
        <a:bodyPr/>
        <a:lstStyle/>
        <a:p>
          <a:r>
            <a:rPr lang="en-AU" sz="2000" b="1" noProof="0" dirty="0">
              <a:solidFill>
                <a:schemeClr val="bg1"/>
              </a:solidFill>
              <a:latin typeface="Arial" panose="020B0604020202020204" pitchFamily="34" charset="0"/>
              <a:cs typeface="Arial" panose="020B0604020202020204" pitchFamily="34" charset="0"/>
            </a:rPr>
            <a:t>All meals will be eaten within the Dining Halls of the youth Subcamps, on a rotating schedule.</a:t>
          </a:r>
        </a:p>
      </dgm:t>
    </dgm:pt>
    <dgm:pt modelId="{7E9D2EA7-BB83-4CFD-880A-112E47CEC99F}" type="parTrans" cxnId="{FDD502CA-A175-4476-AF51-247CFCBA81C8}">
      <dgm:prSet/>
      <dgm:spPr/>
      <dgm:t>
        <a:bodyPr/>
        <a:lstStyle/>
        <a:p>
          <a:endParaRPr lang="en-AU" sz="1800" b="1">
            <a:solidFill>
              <a:schemeClr val="bg1"/>
            </a:solidFill>
            <a:latin typeface="Arial" panose="020B0604020202020204" pitchFamily="34" charset="0"/>
            <a:cs typeface="Arial" panose="020B0604020202020204" pitchFamily="34" charset="0"/>
          </a:endParaRPr>
        </a:p>
      </dgm:t>
    </dgm:pt>
    <dgm:pt modelId="{D2CB5B99-6512-41F1-A954-FFFAEBE1378C}" type="sibTrans" cxnId="{FDD502CA-A175-4476-AF51-247CFCBA81C8}">
      <dgm:prSet/>
      <dgm:spPr/>
      <dgm:t>
        <a:bodyPr/>
        <a:lstStyle/>
        <a:p>
          <a:endParaRPr lang="en-AU" sz="1800" b="1">
            <a:solidFill>
              <a:schemeClr val="bg1"/>
            </a:solidFill>
            <a:latin typeface="Arial" panose="020B0604020202020204" pitchFamily="34" charset="0"/>
            <a:cs typeface="Arial" panose="020B0604020202020204" pitchFamily="34" charset="0"/>
          </a:endParaRPr>
        </a:p>
      </dgm:t>
    </dgm:pt>
    <dgm:pt modelId="{EE70B8CF-4079-45F4-AF47-7C586905B96D}">
      <dgm:prSet phldrT="[Text]" custT="1"/>
      <dgm:spPr>
        <a:solidFill>
          <a:srgbClr val="32691A">
            <a:alpha val="50000"/>
          </a:srgbClr>
        </a:solidFill>
      </dgm:spPr>
      <dgm:t>
        <a:bodyPr/>
        <a:lstStyle/>
        <a:p>
          <a:r>
            <a:rPr lang="en-AU" sz="2000" b="1" noProof="0" dirty="0">
              <a:solidFill>
                <a:schemeClr val="bg1"/>
              </a:solidFill>
              <a:latin typeface="Arial" panose="020B0604020202020204" pitchFamily="34" charset="0"/>
              <a:cs typeface="Arial" panose="020B0604020202020204" pitchFamily="34" charset="0"/>
            </a:rPr>
            <a:t>There will be a Subcamps for Junior Service Leaders.</a:t>
          </a:r>
        </a:p>
      </dgm:t>
    </dgm:pt>
    <dgm:pt modelId="{DB1E219B-AE36-49D1-90ED-35B21BEA2E9B}" type="parTrans" cxnId="{5F6BACA8-BAC6-48E2-8C89-FB55C3B046A0}">
      <dgm:prSet/>
      <dgm:spPr/>
      <dgm:t>
        <a:bodyPr/>
        <a:lstStyle/>
        <a:p>
          <a:endParaRPr lang="en-AU" sz="1800" b="1">
            <a:solidFill>
              <a:schemeClr val="bg1"/>
            </a:solidFill>
            <a:latin typeface="Arial" panose="020B0604020202020204" pitchFamily="34" charset="0"/>
            <a:cs typeface="Arial" panose="020B0604020202020204" pitchFamily="34" charset="0"/>
          </a:endParaRPr>
        </a:p>
      </dgm:t>
    </dgm:pt>
    <dgm:pt modelId="{DADF9B42-7ECF-48F8-841B-C87FA2E69257}" type="sibTrans" cxnId="{5F6BACA8-BAC6-48E2-8C89-FB55C3B046A0}">
      <dgm:prSet/>
      <dgm:spPr/>
      <dgm:t>
        <a:bodyPr/>
        <a:lstStyle/>
        <a:p>
          <a:endParaRPr lang="en-AU" sz="1800" b="1">
            <a:solidFill>
              <a:schemeClr val="bg1"/>
            </a:solidFill>
            <a:latin typeface="Arial" panose="020B0604020202020204" pitchFamily="34" charset="0"/>
            <a:cs typeface="Arial" panose="020B0604020202020204" pitchFamily="34" charset="0"/>
          </a:endParaRPr>
        </a:p>
      </dgm:t>
    </dgm:pt>
    <dgm:pt modelId="{60A9995C-B2FE-6F44-AD96-8D6348C0AB13}">
      <dgm:prSet custT="1"/>
      <dgm:spPr>
        <a:solidFill>
          <a:srgbClr val="32691A">
            <a:alpha val="50000"/>
          </a:srgbClr>
        </a:solidFill>
      </dgm:spPr>
      <dgm:t>
        <a:bodyPr/>
        <a:lstStyle/>
        <a:p>
          <a:r>
            <a:rPr lang="en-AU" sz="2000" b="1" noProof="0" dirty="0">
              <a:solidFill>
                <a:schemeClr val="bg1"/>
              </a:solidFill>
              <a:latin typeface="Arial" panose="020B0604020202020204" pitchFamily="34" charset="0"/>
              <a:cs typeface="Arial" panose="020B0604020202020204" pitchFamily="34" charset="0"/>
            </a:rPr>
            <a:t>Junior Service Leaders will be allocated a job based off their preferences. Same as adult Service Leaders.</a:t>
          </a:r>
        </a:p>
      </dgm:t>
    </dgm:pt>
    <dgm:pt modelId="{034904CB-096D-4E4C-8ABB-0D60D95A76BD}" type="parTrans" cxnId="{A5EC5230-96E3-6743-8B59-4C1752CD3CD9}">
      <dgm:prSet/>
      <dgm:spPr/>
      <dgm:t>
        <a:bodyPr/>
        <a:lstStyle/>
        <a:p>
          <a:endParaRPr lang="en-GB" sz="1800" b="1">
            <a:solidFill>
              <a:schemeClr val="bg1"/>
            </a:solidFill>
            <a:latin typeface="Arial" panose="020B0604020202020204" pitchFamily="34" charset="0"/>
            <a:cs typeface="Arial" panose="020B0604020202020204" pitchFamily="34" charset="0"/>
          </a:endParaRPr>
        </a:p>
      </dgm:t>
    </dgm:pt>
    <dgm:pt modelId="{9B119AC9-10D1-2146-9679-F171B78D011C}" type="sibTrans" cxnId="{A5EC5230-96E3-6743-8B59-4C1752CD3CD9}">
      <dgm:prSet/>
      <dgm:spPr/>
      <dgm:t>
        <a:bodyPr/>
        <a:lstStyle/>
        <a:p>
          <a:endParaRPr lang="en-GB" sz="1800" b="1">
            <a:solidFill>
              <a:schemeClr val="bg1"/>
            </a:solidFill>
            <a:latin typeface="Arial" panose="020B0604020202020204" pitchFamily="34" charset="0"/>
            <a:cs typeface="Arial" panose="020B0604020202020204" pitchFamily="34" charset="0"/>
          </a:endParaRPr>
        </a:p>
      </dgm:t>
    </dgm:pt>
    <dgm:pt modelId="{9ED9C3ED-0245-3A48-B03E-42DD674FC20C}" type="pres">
      <dgm:prSet presAssocID="{26E506B9-1E54-44B4-B009-738E850B571B}" presName="Name0" presStyleCnt="0">
        <dgm:presLayoutVars>
          <dgm:dir/>
          <dgm:resizeHandles val="exact"/>
        </dgm:presLayoutVars>
      </dgm:prSet>
      <dgm:spPr/>
    </dgm:pt>
    <dgm:pt modelId="{A2007A4D-F370-564B-A62B-39DD63916875}" type="pres">
      <dgm:prSet presAssocID="{EE70B8CF-4079-45F4-AF47-7C586905B96D}" presName="Name5" presStyleLbl="vennNode1" presStyleIdx="0" presStyleCnt="4">
        <dgm:presLayoutVars>
          <dgm:bulletEnabled val="1"/>
        </dgm:presLayoutVars>
      </dgm:prSet>
      <dgm:spPr/>
    </dgm:pt>
    <dgm:pt modelId="{B9D7A8DF-DEE6-794E-BD60-ED1255BB1E39}" type="pres">
      <dgm:prSet presAssocID="{DADF9B42-7ECF-48F8-841B-C87FA2E69257}" presName="space" presStyleCnt="0"/>
      <dgm:spPr/>
    </dgm:pt>
    <dgm:pt modelId="{226B4C75-4EFE-6841-A68F-1E285C5EC5AB}" type="pres">
      <dgm:prSet presAssocID="{81D5ECC9-C3C9-4AC2-A284-AEF089497167}" presName="Name5" presStyleLbl="vennNode1" presStyleIdx="1" presStyleCnt="4">
        <dgm:presLayoutVars>
          <dgm:bulletEnabled val="1"/>
        </dgm:presLayoutVars>
      </dgm:prSet>
      <dgm:spPr/>
    </dgm:pt>
    <dgm:pt modelId="{A48F0A9A-B119-5049-B1A6-8FCACD0BEBBE}" type="pres">
      <dgm:prSet presAssocID="{E4E5C83F-F12A-4487-9C67-214B076FCB6D}" presName="space" presStyleCnt="0"/>
      <dgm:spPr/>
    </dgm:pt>
    <dgm:pt modelId="{834CABEF-EC7B-C246-9E74-222EF3883DED}" type="pres">
      <dgm:prSet presAssocID="{60A9995C-B2FE-6F44-AD96-8D6348C0AB13}" presName="Name5" presStyleLbl="vennNode1" presStyleIdx="2" presStyleCnt="4">
        <dgm:presLayoutVars>
          <dgm:bulletEnabled val="1"/>
        </dgm:presLayoutVars>
      </dgm:prSet>
      <dgm:spPr/>
    </dgm:pt>
    <dgm:pt modelId="{47D2A83F-0CA1-1240-BFD2-D60A6932DB3A}" type="pres">
      <dgm:prSet presAssocID="{9B119AC9-10D1-2146-9679-F171B78D011C}" presName="space" presStyleCnt="0"/>
      <dgm:spPr/>
    </dgm:pt>
    <dgm:pt modelId="{9435D772-5224-AF43-AFE3-44D16613110F}" type="pres">
      <dgm:prSet presAssocID="{4D370451-29B2-49ED-A22C-FC4980FD6FB8}" presName="Name5" presStyleLbl="vennNode1" presStyleIdx="3" presStyleCnt="4">
        <dgm:presLayoutVars>
          <dgm:bulletEnabled val="1"/>
        </dgm:presLayoutVars>
      </dgm:prSet>
      <dgm:spPr/>
    </dgm:pt>
  </dgm:ptLst>
  <dgm:cxnLst>
    <dgm:cxn modelId="{4C875A1E-E17F-9547-82C1-2F66BA21E33C}" type="presOf" srcId="{EE70B8CF-4079-45F4-AF47-7C586905B96D}" destId="{A2007A4D-F370-564B-A62B-39DD63916875}" srcOrd="0" destOrd="0" presId="urn:microsoft.com/office/officeart/2005/8/layout/venn3"/>
    <dgm:cxn modelId="{A5EC5230-96E3-6743-8B59-4C1752CD3CD9}" srcId="{26E506B9-1E54-44B4-B009-738E850B571B}" destId="{60A9995C-B2FE-6F44-AD96-8D6348C0AB13}" srcOrd="2" destOrd="0" parTransId="{034904CB-096D-4E4C-8ABB-0D60D95A76BD}" sibTransId="{9B119AC9-10D1-2146-9679-F171B78D011C}"/>
    <dgm:cxn modelId="{EE863895-C3B0-4449-9099-7012442C570F}" type="presOf" srcId="{26E506B9-1E54-44B4-B009-738E850B571B}" destId="{9ED9C3ED-0245-3A48-B03E-42DD674FC20C}" srcOrd="0" destOrd="0" presId="urn:microsoft.com/office/officeart/2005/8/layout/venn3"/>
    <dgm:cxn modelId="{4F783C9F-81E0-46B5-9111-DA3794B40CB1}" srcId="{26E506B9-1E54-44B4-B009-738E850B571B}" destId="{81D5ECC9-C3C9-4AC2-A284-AEF089497167}" srcOrd="1" destOrd="0" parTransId="{3E1522A6-34D7-4FA8-A3F0-A08B0429902A}" sibTransId="{E4E5C83F-F12A-4487-9C67-214B076FCB6D}"/>
    <dgm:cxn modelId="{5F6BACA8-BAC6-48E2-8C89-FB55C3B046A0}" srcId="{26E506B9-1E54-44B4-B009-738E850B571B}" destId="{EE70B8CF-4079-45F4-AF47-7C586905B96D}" srcOrd="0" destOrd="0" parTransId="{DB1E219B-AE36-49D1-90ED-35B21BEA2E9B}" sibTransId="{DADF9B42-7ECF-48F8-841B-C87FA2E69257}"/>
    <dgm:cxn modelId="{F1F835A9-C504-494A-998A-CD812B00F175}" type="presOf" srcId="{60A9995C-B2FE-6F44-AD96-8D6348C0AB13}" destId="{834CABEF-EC7B-C246-9E74-222EF3883DED}" srcOrd="0" destOrd="0" presId="urn:microsoft.com/office/officeart/2005/8/layout/venn3"/>
    <dgm:cxn modelId="{FDD502CA-A175-4476-AF51-247CFCBA81C8}" srcId="{26E506B9-1E54-44B4-B009-738E850B571B}" destId="{4D370451-29B2-49ED-A22C-FC4980FD6FB8}" srcOrd="3" destOrd="0" parTransId="{7E9D2EA7-BB83-4CFD-880A-112E47CEC99F}" sibTransId="{D2CB5B99-6512-41F1-A954-FFFAEBE1378C}"/>
    <dgm:cxn modelId="{701AADE9-79B8-0C42-8B35-3069C83741F1}" type="presOf" srcId="{4D370451-29B2-49ED-A22C-FC4980FD6FB8}" destId="{9435D772-5224-AF43-AFE3-44D16613110F}" srcOrd="0" destOrd="0" presId="urn:microsoft.com/office/officeart/2005/8/layout/venn3"/>
    <dgm:cxn modelId="{6FB512FD-5320-734F-AA5C-E1DF1376F2BA}" type="presOf" srcId="{81D5ECC9-C3C9-4AC2-A284-AEF089497167}" destId="{226B4C75-4EFE-6841-A68F-1E285C5EC5AB}" srcOrd="0" destOrd="0" presId="urn:microsoft.com/office/officeart/2005/8/layout/venn3"/>
    <dgm:cxn modelId="{F01FDD5A-CA7A-144D-B4C1-CDC8B7026F2D}" type="presParOf" srcId="{9ED9C3ED-0245-3A48-B03E-42DD674FC20C}" destId="{A2007A4D-F370-564B-A62B-39DD63916875}" srcOrd="0" destOrd="0" presId="urn:microsoft.com/office/officeart/2005/8/layout/venn3"/>
    <dgm:cxn modelId="{BA9537E9-4778-C840-9515-D00B93E6E9E0}" type="presParOf" srcId="{9ED9C3ED-0245-3A48-B03E-42DD674FC20C}" destId="{B9D7A8DF-DEE6-794E-BD60-ED1255BB1E39}" srcOrd="1" destOrd="0" presId="urn:microsoft.com/office/officeart/2005/8/layout/venn3"/>
    <dgm:cxn modelId="{E2CBA05F-1CDA-1E42-9B97-F6E289FD58ED}" type="presParOf" srcId="{9ED9C3ED-0245-3A48-B03E-42DD674FC20C}" destId="{226B4C75-4EFE-6841-A68F-1E285C5EC5AB}" srcOrd="2" destOrd="0" presId="urn:microsoft.com/office/officeart/2005/8/layout/venn3"/>
    <dgm:cxn modelId="{F12DAEEE-6665-4C4F-8621-AA0DBA5C83F6}" type="presParOf" srcId="{9ED9C3ED-0245-3A48-B03E-42DD674FC20C}" destId="{A48F0A9A-B119-5049-B1A6-8FCACD0BEBBE}" srcOrd="3" destOrd="0" presId="urn:microsoft.com/office/officeart/2005/8/layout/venn3"/>
    <dgm:cxn modelId="{6DC5EB51-1A0E-EE45-A76B-B2A59A0C302F}" type="presParOf" srcId="{9ED9C3ED-0245-3A48-B03E-42DD674FC20C}" destId="{834CABEF-EC7B-C246-9E74-222EF3883DED}" srcOrd="4" destOrd="0" presId="urn:microsoft.com/office/officeart/2005/8/layout/venn3"/>
    <dgm:cxn modelId="{235344CA-5533-6B43-8B7E-8CC63A3BE50D}" type="presParOf" srcId="{9ED9C3ED-0245-3A48-B03E-42DD674FC20C}" destId="{47D2A83F-0CA1-1240-BFD2-D60A6932DB3A}" srcOrd="5" destOrd="0" presId="urn:microsoft.com/office/officeart/2005/8/layout/venn3"/>
    <dgm:cxn modelId="{1633B820-EAF9-3541-B67E-91D9DAEE606A}" type="presParOf" srcId="{9ED9C3ED-0245-3A48-B03E-42DD674FC20C}" destId="{9435D772-5224-AF43-AFE3-44D16613110F}" srcOrd="6"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6E506B9-1E54-44B4-B009-738E850B571B}" type="doc">
      <dgm:prSet loTypeId="urn:microsoft.com/office/officeart/2005/8/layout/venn3" loCatId="list" qsTypeId="urn:microsoft.com/office/officeart/2005/8/quickstyle/simple1" qsCatId="simple" csTypeId="urn:microsoft.com/office/officeart/2005/8/colors/accent1_2" csCatId="accent1" phldr="1"/>
      <dgm:spPr/>
      <dgm:t>
        <a:bodyPr/>
        <a:lstStyle/>
        <a:p>
          <a:endParaRPr lang="en-AU"/>
        </a:p>
      </dgm:t>
    </dgm:pt>
    <dgm:pt modelId="{81D5ECC9-C3C9-4AC2-A284-AEF089497167}">
      <dgm:prSet phldrT="[Text]" custT="1"/>
      <dgm:spPr>
        <a:solidFill>
          <a:srgbClr val="11499F">
            <a:alpha val="50000"/>
          </a:srgbClr>
        </a:solidFill>
      </dgm:spPr>
      <dgm:t>
        <a:bodyPr/>
        <a:lstStyle/>
        <a:p>
          <a:r>
            <a:rPr lang="en-AU" sz="2000" b="1" noProof="0" dirty="0">
              <a:solidFill>
                <a:schemeClr val="bg1"/>
              </a:solidFill>
              <a:latin typeface="Arial" panose="020B0604020202020204" pitchFamily="34" charset="0"/>
              <a:cs typeface="Arial" panose="020B0604020202020204" pitchFamily="34" charset="0"/>
            </a:rPr>
            <a:t>The Subcamp will be led and managed by the Camping Team. All meals will be within the Dining Halls of the youth Subcamps</a:t>
          </a:r>
        </a:p>
      </dgm:t>
    </dgm:pt>
    <dgm:pt modelId="{3E1522A6-34D7-4FA8-A3F0-A08B0429902A}" type="parTrans" cxnId="{4F783C9F-81E0-46B5-9111-DA3794B40CB1}">
      <dgm:prSet/>
      <dgm:spPr/>
      <dgm:t>
        <a:bodyPr/>
        <a:lstStyle/>
        <a:p>
          <a:endParaRPr lang="en-AU" sz="1800" b="1">
            <a:solidFill>
              <a:schemeClr val="bg1"/>
            </a:solidFill>
            <a:latin typeface="Arial" panose="020B0604020202020204" pitchFamily="34" charset="0"/>
            <a:cs typeface="Arial" panose="020B0604020202020204" pitchFamily="34" charset="0"/>
          </a:endParaRPr>
        </a:p>
      </dgm:t>
    </dgm:pt>
    <dgm:pt modelId="{E4E5C83F-F12A-4487-9C67-214B076FCB6D}" type="sibTrans" cxnId="{4F783C9F-81E0-46B5-9111-DA3794B40CB1}">
      <dgm:prSet/>
      <dgm:spPr/>
      <dgm:t>
        <a:bodyPr/>
        <a:lstStyle/>
        <a:p>
          <a:endParaRPr lang="en-AU" sz="1800" b="1">
            <a:solidFill>
              <a:schemeClr val="bg1"/>
            </a:solidFill>
            <a:latin typeface="Arial" panose="020B0604020202020204" pitchFamily="34" charset="0"/>
            <a:cs typeface="Arial" panose="020B0604020202020204" pitchFamily="34" charset="0"/>
          </a:endParaRPr>
        </a:p>
      </dgm:t>
    </dgm:pt>
    <dgm:pt modelId="{4D370451-29B2-49ED-A22C-FC4980FD6FB8}">
      <dgm:prSet phldrT="[Text]" custT="1"/>
      <dgm:spPr>
        <a:solidFill>
          <a:srgbClr val="11499F">
            <a:alpha val="50000"/>
          </a:srgbClr>
        </a:solidFill>
      </dgm:spPr>
      <dgm:t>
        <a:bodyPr/>
        <a:lstStyle/>
        <a:p>
          <a:r>
            <a:rPr lang="en-AU" sz="2000" b="1" noProof="0" dirty="0">
              <a:solidFill>
                <a:schemeClr val="bg1"/>
              </a:solidFill>
              <a:latin typeface="Arial" panose="020B0604020202020204" pitchFamily="34" charset="0"/>
              <a:cs typeface="Arial" panose="020B0604020202020204" pitchFamily="34" charset="0"/>
            </a:rPr>
            <a:t>A Service Leader could be Full Time, Day Worker or Residential Part Time.</a:t>
          </a:r>
        </a:p>
      </dgm:t>
    </dgm:pt>
    <dgm:pt modelId="{7E9D2EA7-BB83-4CFD-880A-112E47CEC99F}" type="parTrans" cxnId="{FDD502CA-A175-4476-AF51-247CFCBA81C8}">
      <dgm:prSet/>
      <dgm:spPr/>
      <dgm:t>
        <a:bodyPr/>
        <a:lstStyle/>
        <a:p>
          <a:endParaRPr lang="en-AU" sz="1800" b="1">
            <a:solidFill>
              <a:schemeClr val="bg1"/>
            </a:solidFill>
            <a:latin typeface="Arial" panose="020B0604020202020204" pitchFamily="34" charset="0"/>
            <a:cs typeface="Arial" panose="020B0604020202020204" pitchFamily="34" charset="0"/>
          </a:endParaRPr>
        </a:p>
      </dgm:t>
    </dgm:pt>
    <dgm:pt modelId="{D2CB5B99-6512-41F1-A954-FFFAEBE1378C}" type="sibTrans" cxnId="{FDD502CA-A175-4476-AF51-247CFCBA81C8}">
      <dgm:prSet/>
      <dgm:spPr/>
      <dgm:t>
        <a:bodyPr/>
        <a:lstStyle/>
        <a:p>
          <a:endParaRPr lang="en-AU" sz="1800" b="1">
            <a:solidFill>
              <a:schemeClr val="bg1"/>
            </a:solidFill>
            <a:latin typeface="Arial" panose="020B0604020202020204" pitchFamily="34" charset="0"/>
            <a:cs typeface="Arial" panose="020B0604020202020204" pitchFamily="34" charset="0"/>
          </a:endParaRPr>
        </a:p>
      </dgm:t>
    </dgm:pt>
    <dgm:pt modelId="{EE70B8CF-4079-45F4-AF47-7C586905B96D}">
      <dgm:prSet phldrT="[Text]" custT="1"/>
      <dgm:spPr>
        <a:solidFill>
          <a:srgbClr val="11499F">
            <a:alpha val="50000"/>
          </a:srgbClr>
        </a:solidFill>
      </dgm:spPr>
      <dgm:t>
        <a:bodyPr/>
        <a:lstStyle/>
        <a:p>
          <a:r>
            <a:rPr lang="en-AU" sz="2000" b="1" noProof="0" dirty="0">
              <a:solidFill>
                <a:schemeClr val="bg1"/>
              </a:solidFill>
              <a:latin typeface="Arial" panose="020B0604020202020204" pitchFamily="34" charset="0"/>
              <a:cs typeface="Arial" panose="020B0604020202020204" pitchFamily="34" charset="0"/>
            </a:rPr>
            <a:t>There will be a Subcamps for Service Leaders.</a:t>
          </a:r>
        </a:p>
      </dgm:t>
    </dgm:pt>
    <dgm:pt modelId="{DB1E219B-AE36-49D1-90ED-35B21BEA2E9B}" type="parTrans" cxnId="{5F6BACA8-BAC6-48E2-8C89-FB55C3B046A0}">
      <dgm:prSet/>
      <dgm:spPr/>
      <dgm:t>
        <a:bodyPr/>
        <a:lstStyle/>
        <a:p>
          <a:endParaRPr lang="en-AU" sz="1800" b="1">
            <a:solidFill>
              <a:schemeClr val="bg1"/>
            </a:solidFill>
            <a:latin typeface="Arial" panose="020B0604020202020204" pitchFamily="34" charset="0"/>
            <a:cs typeface="Arial" panose="020B0604020202020204" pitchFamily="34" charset="0"/>
          </a:endParaRPr>
        </a:p>
      </dgm:t>
    </dgm:pt>
    <dgm:pt modelId="{DADF9B42-7ECF-48F8-841B-C87FA2E69257}" type="sibTrans" cxnId="{5F6BACA8-BAC6-48E2-8C89-FB55C3B046A0}">
      <dgm:prSet/>
      <dgm:spPr/>
      <dgm:t>
        <a:bodyPr/>
        <a:lstStyle/>
        <a:p>
          <a:endParaRPr lang="en-AU" sz="1800" b="1">
            <a:solidFill>
              <a:schemeClr val="bg1"/>
            </a:solidFill>
            <a:latin typeface="Arial" panose="020B0604020202020204" pitchFamily="34" charset="0"/>
            <a:cs typeface="Arial" panose="020B0604020202020204" pitchFamily="34" charset="0"/>
          </a:endParaRPr>
        </a:p>
      </dgm:t>
    </dgm:pt>
    <dgm:pt modelId="{60A9995C-B2FE-6F44-AD96-8D6348C0AB13}">
      <dgm:prSet custT="1"/>
      <dgm:spPr>
        <a:solidFill>
          <a:srgbClr val="11499F">
            <a:alpha val="50000"/>
          </a:srgbClr>
        </a:solidFill>
      </dgm:spPr>
      <dgm:t>
        <a:bodyPr/>
        <a:lstStyle/>
        <a:p>
          <a:r>
            <a:rPr lang="en-AU" sz="2000" b="1" noProof="0" dirty="0">
              <a:solidFill>
                <a:schemeClr val="bg1"/>
              </a:solidFill>
              <a:latin typeface="Arial" panose="020B0604020202020204" pitchFamily="34" charset="0"/>
              <a:cs typeface="Arial" panose="020B0604020202020204" pitchFamily="34" charset="0"/>
            </a:rPr>
            <a:t>Service Leaders will be allocated a job based off their preferences.</a:t>
          </a:r>
        </a:p>
      </dgm:t>
    </dgm:pt>
    <dgm:pt modelId="{034904CB-096D-4E4C-8ABB-0D60D95A76BD}" type="parTrans" cxnId="{A5EC5230-96E3-6743-8B59-4C1752CD3CD9}">
      <dgm:prSet/>
      <dgm:spPr/>
      <dgm:t>
        <a:bodyPr/>
        <a:lstStyle/>
        <a:p>
          <a:endParaRPr lang="en-GB" sz="1800" b="1">
            <a:solidFill>
              <a:schemeClr val="bg1"/>
            </a:solidFill>
            <a:latin typeface="Arial" panose="020B0604020202020204" pitchFamily="34" charset="0"/>
            <a:cs typeface="Arial" panose="020B0604020202020204" pitchFamily="34" charset="0"/>
          </a:endParaRPr>
        </a:p>
      </dgm:t>
    </dgm:pt>
    <dgm:pt modelId="{9B119AC9-10D1-2146-9679-F171B78D011C}" type="sibTrans" cxnId="{A5EC5230-96E3-6743-8B59-4C1752CD3CD9}">
      <dgm:prSet/>
      <dgm:spPr/>
      <dgm:t>
        <a:bodyPr/>
        <a:lstStyle/>
        <a:p>
          <a:endParaRPr lang="en-GB" sz="1800" b="1">
            <a:solidFill>
              <a:schemeClr val="bg1"/>
            </a:solidFill>
            <a:latin typeface="Arial" panose="020B0604020202020204" pitchFamily="34" charset="0"/>
            <a:cs typeface="Arial" panose="020B0604020202020204" pitchFamily="34" charset="0"/>
          </a:endParaRPr>
        </a:p>
      </dgm:t>
    </dgm:pt>
    <dgm:pt modelId="{9ED9C3ED-0245-3A48-B03E-42DD674FC20C}" type="pres">
      <dgm:prSet presAssocID="{26E506B9-1E54-44B4-B009-738E850B571B}" presName="Name0" presStyleCnt="0">
        <dgm:presLayoutVars>
          <dgm:dir/>
          <dgm:resizeHandles val="exact"/>
        </dgm:presLayoutVars>
      </dgm:prSet>
      <dgm:spPr/>
    </dgm:pt>
    <dgm:pt modelId="{A2007A4D-F370-564B-A62B-39DD63916875}" type="pres">
      <dgm:prSet presAssocID="{EE70B8CF-4079-45F4-AF47-7C586905B96D}" presName="Name5" presStyleLbl="vennNode1" presStyleIdx="0" presStyleCnt="4">
        <dgm:presLayoutVars>
          <dgm:bulletEnabled val="1"/>
        </dgm:presLayoutVars>
      </dgm:prSet>
      <dgm:spPr/>
    </dgm:pt>
    <dgm:pt modelId="{B9D7A8DF-DEE6-794E-BD60-ED1255BB1E39}" type="pres">
      <dgm:prSet presAssocID="{DADF9B42-7ECF-48F8-841B-C87FA2E69257}" presName="space" presStyleCnt="0"/>
      <dgm:spPr/>
    </dgm:pt>
    <dgm:pt modelId="{226B4C75-4EFE-6841-A68F-1E285C5EC5AB}" type="pres">
      <dgm:prSet presAssocID="{81D5ECC9-C3C9-4AC2-A284-AEF089497167}" presName="Name5" presStyleLbl="vennNode1" presStyleIdx="1" presStyleCnt="4">
        <dgm:presLayoutVars>
          <dgm:bulletEnabled val="1"/>
        </dgm:presLayoutVars>
      </dgm:prSet>
      <dgm:spPr/>
    </dgm:pt>
    <dgm:pt modelId="{A48F0A9A-B119-5049-B1A6-8FCACD0BEBBE}" type="pres">
      <dgm:prSet presAssocID="{E4E5C83F-F12A-4487-9C67-214B076FCB6D}" presName="space" presStyleCnt="0"/>
      <dgm:spPr/>
    </dgm:pt>
    <dgm:pt modelId="{834CABEF-EC7B-C246-9E74-222EF3883DED}" type="pres">
      <dgm:prSet presAssocID="{60A9995C-B2FE-6F44-AD96-8D6348C0AB13}" presName="Name5" presStyleLbl="vennNode1" presStyleIdx="2" presStyleCnt="4">
        <dgm:presLayoutVars>
          <dgm:bulletEnabled val="1"/>
        </dgm:presLayoutVars>
      </dgm:prSet>
      <dgm:spPr/>
    </dgm:pt>
    <dgm:pt modelId="{47D2A83F-0CA1-1240-BFD2-D60A6932DB3A}" type="pres">
      <dgm:prSet presAssocID="{9B119AC9-10D1-2146-9679-F171B78D011C}" presName="space" presStyleCnt="0"/>
      <dgm:spPr/>
    </dgm:pt>
    <dgm:pt modelId="{9435D772-5224-AF43-AFE3-44D16613110F}" type="pres">
      <dgm:prSet presAssocID="{4D370451-29B2-49ED-A22C-FC4980FD6FB8}" presName="Name5" presStyleLbl="vennNode1" presStyleIdx="3" presStyleCnt="4">
        <dgm:presLayoutVars>
          <dgm:bulletEnabled val="1"/>
        </dgm:presLayoutVars>
      </dgm:prSet>
      <dgm:spPr/>
    </dgm:pt>
  </dgm:ptLst>
  <dgm:cxnLst>
    <dgm:cxn modelId="{4C875A1E-E17F-9547-82C1-2F66BA21E33C}" type="presOf" srcId="{EE70B8CF-4079-45F4-AF47-7C586905B96D}" destId="{A2007A4D-F370-564B-A62B-39DD63916875}" srcOrd="0" destOrd="0" presId="urn:microsoft.com/office/officeart/2005/8/layout/venn3"/>
    <dgm:cxn modelId="{A5EC5230-96E3-6743-8B59-4C1752CD3CD9}" srcId="{26E506B9-1E54-44B4-B009-738E850B571B}" destId="{60A9995C-B2FE-6F44-AD96-8D6348C0AB13}" srcOrd="2" destOrd="0" parTransId="{034904CB-096D-4E4C-8ABB-0D60D95A76BD}" sibTransId="{9B119AC9-10D1-2146-9679-F171B78D011C}"/>
    <dgm:cxn modelId="{EE863895-C3B0-4449-9099-7012442C570F}" type="presOf" srcId="{26E506B9-1E54-44B4-B009-738E850B571B}" destId="{9ED9C3ED-0245-3A48-B03E-42DD674FC20C}" srcOrd="0" destOrd="0" presId="urn:microsoft.com/office/officeart/2005/8/layout/venn3"/>
    <dgm:cxn modelId="{4F783C9F-81E0-46B5-9111-DA3794B40CB1}" srcId="{26E506B9-1E54-44B4-B009-738E850B571B}" destId="{81D5ECC9-C3C9-4AC2-A284-AEF089497167}" srcOrd="1" destOrd="0" parTransId="{3E1522A6-34D7-4FA8-A3F0-A08B0429902A}" sibTransId="{E4E5C83F-F12A-4487-9C67-214B076FCB6D}"/>
    <dgm:cxn modelId="{5F6BACA8-BAC6-48E2-8C89-FB55C3B046A0}" srcId="{26E506B9-1E54-44B4-B009-738E850B571B}" destId="{EE70B8CF-4079-45F4-AF47-7C586905B96D}" srcOrd="0" destOrd="0" parTransId="{DB1E219B-AE36-49D1-90ED-35B21BEA2E9B}" sibTransId="{DADF9B42-7ECF-48F8-841B-C87FA2E69257}"/>
    <dgm:cxn modelId="{F1F835A9-C504-494A-998A-CD812B00F175}" type="presOf" srcId="{60A9995C-B2FE-6F44-AD96-8D6348C0AB13}" destId="{834CABEF-EC7B-C246-9E74-222EF3883DED}" srcOrd="0" destOrd="0" presId="urn:microsoft.com/office/officeart/2005/8/layout/venn3"/>
    <dgm:cxn modelId="{FDD502CA-A175-4476-AF51-247CFCBA81C8}" srcId="{26E506B9-1E54-44B4-B009-738E850B571B}" destId="{4D370451-29B2-49ED-A22C-FC4980FD6FB8}" srcOrd="3" destOrd="0" parTransId="{7E9D2EA7-BB83-4CFD-880A-112E47CEC99F}" sibTransId="{D2CB5B99-6512-41F1-A954-FFFAEBE1378C}"/>
    <dgm:cxn modelId="{701AADE9-79B8-0C42-8B35-3069C83741F1}" type="presOf" srcId="{4D370451-29B2-49ED-A22C-FC4980FD6FB8}" destId="{9435D772-5224-AF43-AFE3-44D16613110F}" srcOrd="0" destOrd="0" presId="urn:microsoft.com/office/officeart/2005/8/layout/venn3"/>
    <dgm:cxn modelId="{6FB512FD-5320-734F-AA5C-E1DF1376F2BA}" type="presOf" srcId="{81D5ECC9-C3C9-4AC2-A284-AEF089497167}" destId="{226B4C75-4EFE-6841-A68F-1E285C5EC5AB}" srcOrd="0" destOrd="0" presId="urn:microsoft.com/office/officeart/2005/8/layout/venn3"/>
    <dgm:cxn modelId="{F01FDD5A-CA7A-144D-B4C1-CDC8B7026F2D}" type="presParOf" srcId="{9ED9C3ED-0245-3A48-B03E-42DD674FC20C}" destId="{A2007A4D-F370-564B-A62B-39DD63916875}" srcOrd="0" destOrd="0" presId="urn:microsoft.com/office/officeart/2005/8/layout/venn3"/>
    <dgm:cxn modelId="{BA9537E9-4778-C840-9515-D00B93E6E9E0}" type="presParOf" srcId="{9ED9C3ED-0245-3A48-B03E-42DD674FC20C}" destId="{B9D7A8DF-DEE6-794E-BD60-ED1255BB1E39}" srcOrd="1" destOrd="0" presId="urn:microsoft.com/office/officeart/2005/8/layout/venn3"/>
    <dgm:cxn modelId="{E2CBA05F-1CDA-1E42-9B97-F6E289FD58ED}" type="presParOf" srcId="{9ED9C3ED-0245-3A48-B03E-42DD674FC20C}" destId="{226B4C75-4EFE-6841-A68F-1E285C5EC5AB}" srcOrd="2" destOrd="0" presId="urn:microsoft.com/office/officeart/2005/8/layout/venn3"/>
    <dgm:cxn modelId="{F12DAEEE-6665-4C4F-8621-AA0DBA5C83F6}" type="presParOf" srcId="{9ED9C3ED-0245-3A48-B03E-42DD674FC20C}" destId="{A48F0A9A-B119-5049-B1A6-8FCACD0BEBBE}" srcOrd="3" destOrd="0" presId="urn:microsoft.com/office/officeart/2005/8/layout/venn3"/>
    <dgm:cxn modelId="{6DC5EB51-1A0E-EE45-A76B-B2A59A0C302F}" type="presParOf" srcId="{9ED9C3ED-0245-3A48-B03E-42DD674FC20C}" destId="{834CABEF-EC7B-C246-9E74-222EF3883DED}" srcOrd="4" destOrd="0" presId="urn:microsoft.com/office/officeart/2005/8/layout/venn3"/>
    <dgm:cxn modelId="{235344CA-5533-6B43-8B7E-8CC63A3BE50D}" type="presParOf" srcId="{9ED9C3ED-0245-3A48-B03E-42DD674FC20C}" destId="{47D2A83F-0CA1-1240-BFD2-D60A6932DB3A}" srcOrd="5" destOrd="0" presId="urn:microsoft.com/office/officeart/2005/8/layout/venn3"/>
    <dgm:cxn modelId="{1633B820-EAF9-3541-B67E-91D9DAEE606A}" type="presParOf" srcId="{9ED9C3ED-0245-3A48-B03E-42DD674FC20C}" destId="{9435D772-5224-AF43-AFE3-44D16613110F}" srcOrd="6"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ABC0898-C8CB-4FBC-A47B-1E2D6DA41144}"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AU"/>
        </a:p>
      </dgm:t>
    </dgm:pt>
    <dgm:pt modelId="{6A2DF15A-74C1-4E70-86B5-5176F0CCB7F8}" type="asst">
      <dgm:prSet phldrT="[Text]"/>
      <dgm:spPr>
        <a:solidFill>
          <a:srgbClr val="009BA8"/>
        </a:solidFill>
      </dgm:spPr>
      <dgm:t>
        <a:bodyPr/>
        <a:lstStyle/>
        <a:p>
          <a:r>
            <a:rPr lang="en-AU" noProof="0" dirty="0"/>
            <a:t>Health &amp; Wellbeing</a:t>
          </a:r>
        </a:p>
      </dgm:t>
    </dgm:pt>
    <dgm:pt modelId="{C074EE5D-2DA8-4C70-90C3-E2022C1CBF03}" type="parTrans" cxnId="{807B51E4-09CA-4C60-8DFB-868AA4DB16A5}">
      <dgm:prSet/>
      <dgm:spPr/>
      <dgm:t>
        <a:bodyPr/>
        <a:lstStyle/>
        <a:p>
          <a:endParaRPr lang="en-AU"/>
        </a:p>
      </dgm:t>
    </dgm:pt>
    <dgm:pt modelId="{6D51DE90-2CA8-4D9F-B2F8-E44812E2E7EA}" type="sibTrans" cxnId="{807B51E4-09CA-4C60-8DFB-868AA4DB16A5}">
      <dgm:prSet/>
      <dgm:spPr/>
      <dgm:t>
        <a:bodyPr/>
        <a:lstStyle/>
        <a:p>
          <a:endParaRPr lang="en-AU"/>
        </a:p>
      </dgm:t>
    </dgm:pt>
    <dgm:pt modelId="{237037CF-9013-4C79-955A-1CA6FCAB918E}">
      <dgm:prSet phldrT="[Text]"/>
      <dgm:spPr>
        <a:solidFill>
          <a:srgbClr val="EE008C"/>
        </a:solidFill>
      </dgm:spPr>
      <dgm:t>
        <a:bodyPr/>
        <a:lstStyle/>
        <a:p>
          <a:r>
            <a:rPr lang="en-AU" noProof="0" dirty="0"/>
            <a:t>Wellbeing</a:t>
          </a:r>
        </a:p>
      </dgm:t>
    </dgm:pt>
    <dgm:pt modelId="{D2993594-4751-421E-BAB3-8A74BE32D02D}" type="parTrans" cxnId="{7736763C-D5E9-409A-8885-8A49BAC55078}">
      <dgm:prSet/>
      <dgm:spPr/>
      <dgm:t>
        <a:bodyPr/>
        <a:lstStyle/>
        <a:p>
          <a:endParaRPr lang="en-AU"/>
        </a:p>
      </dgm:t>
    </dgm:pt>
    <dgm:pt modelId="{30661AD6-9F14-4CEE-B74E-A8ADD217A1B3}" type="sibTrans" cxnId="{7736763C-D5E9-409A-8885-8A49BAC55078}">
      <dgm:prSet/>
      <dgm:spPr/>
      <dgm:t>
        <a:bodyPr/>
        <a:lstStyle/>
        <a:p>
          <a:endParaRPr lang="en-AU"/>
        </a:p>
      </dgm:t>
    </dgm:pt>
    <dgm:pt modelId="{B66F8105-35FC-44CD-806D-D16C67BA792B}">
      <dgm:prSet phldrT="[Text]"/>
      <dgm:spPr>
        <a:solidFill>
          <a:srgbClr val="EE008C"/>
        </a:solidFill>
      </dgm:spPr>
      <dgm:t>
        <a:bodyPr/>
        <a:lstStyle/>
        <a:p>
          <a:r>
            <a:rPr lang="en-AU" noProof="0" dirty="0"/>
            <a:t>First Aid</a:t>
          </a:r>
        </a:p>
      </dgm:t>
    </dgm:pt>
    <dgm:pt modelId="{E8FAD949-8EED-4894-9620-D12092942B7D}" type="parTrans" cxnId="{091447FA-93B4-443F-8EE4-4688C5554A0B}">
      <dgm:prSet/>
      <dgm:spPr/>
      <dgm:t>
        <a:bodyPr/>
        <a:lstStyle/>
        <a:p>
          <a:endParaRPr lang="en-AU"/>
        </a:p>
      </dgm:t>
    </dgm:pt>
    <dgm:pt modelId="{69D11FDB-DB26-4678-B9F4-1B947DEE0212}" type="sibTrans" cxnId="{091447FA-93B4-443F-8EE4-4688C5554A0B}">
      <dgm:prSet/>
      <dgm:spPr/>
      <dgm:t>
        <a:bodyPr/>
        <a:lstStyle/>
        <a:p>
          <a:endParaRPr lang="en-AU"/>
        </a:p>
      </dgm:t>
    </dgm:pt>
    <dgm:pt modelId="{D598687A-3E8E-4252-9904-ED7DCDC3CA2F}">
      <dgm:prSet phldrT="[Text]"/>
      <dgm:spPr>
        <a:solidFill>
          <a:srgbClr val="EE008C"/>
        </a:solidFill>
      </dgm:spPr>
      <dgm:t>
        <a:bodyPr/>
        <a:lstStyle/>
        <a:p>
          <a:r>
            <a:rPr lang="en-AU" noProof="0" dirty="0"/>
            <a:t>Medical</a:t>
          </a:r>
        </a:p>
      </dgm:t>
    </dgm:pt>
    <dgm:pt modelId="{17863AF1-A9C7-4C02-901B-2A1C9F86ECCE}" type="parTrans" cxnId="{37B3216A-DF7D-4BB9-9C34-B8948112DCB5}">
      <dgm:prSet/>
      <dgm:spPr/>
      <dgm:t>
        <a:bodyPr/>
        <a:lstStyle/>
        <a:p>
          <a:endParaRPr lang="en-AU"/>
        </a:p>
      </dgm:t>
    </dgm:pt>
    <dgm:pt modelId="{CCF78EDC-4025-4968-86CB-5EC331F294E2}" type="sibTrans" cxnId="{37B3216A-DF7D-4BB9-9C34-B8948112DCB5}">
      <dgm:prSet/>
      <dgm:spPr/>
      <dgm:t>
        <a:bodyPr/>
        <a:lstStyle/>
        <a:p>
          <a:endParaRPr lang="en-AU"/>
        </a:p>
      </dgm:t>
    </dgm:pt>
    <dgm:pt modelId="{EC020C18-847D-4BD2-A331-EE7274CB64AB}" type="pres">
      <dgm:prSet presAssocID="{BABC0898-C8CB-4FBC-A47B-1E2D6DA41144}" presName="hierChild1" presStyleCnt="0">
        <dgm:presLayoutVars>
          <dgm:orgChart val="1"/>
          <dgm:chPref val="1"/>
          <dgm:dir/>
          <dgm:animOne val="branch"/>
          <dgm:animLvl val="lvl"/>
          <dgm:resizeHandles/>
        </dgm:presLayoutVars>
      </dgm:prSet>
      <dgm:spPr/>
    </dgm:pt>
    <dgm:pt modelId="{391E4C53-6DB8-4B3D-9879-1A3A9F2E39A5}" type="pres">
      <dgm:prSet presAssocID="{6A2DF15A-74C1-4E70-86B5-5176F0CCB7F8}" presName="hierRoot1" presStyleCnt="0">
        <dgm:presLayoutVars>
          <dgm:hierBranch val="init"/>
        </dgm:presLayoutVars>
      </dgm:prSet>
      <dgm:spPr/>
    </dgm:pt>
    <dgm:pt modelId="{448069CE-D86C-42E2-9C56-F5159D1D82E8}" type="pres">
      <dgm:prSet presAssocID="{6A2DF15A-74C1-4E70-86B5-5176F0CCB7F8}" presName="rootComposite1" presStyleCnt="0"/>
      <dgm:spPr/>
    </dgm:pt>
    <dgm:pt modelId="{E1E981CD-E718-49D2-911D-E2DCC96D1806}" type="pres">
      <dgm:prSet presAssocID="{6A2DF15A-74C1-4E70-86B5-5176F0CCB7F8}" presName="rootText1" presStyleLbl="node0" presStyleIdx="0" presStyleCnt="1" custLinFactNeighborX="-209" custLinFactNeighborY="-4571">
        <dgm:presLayoutVars>
          <dgm:chPref val="3"/>
        </dgm:presLayoutVars>
      </dgm:prSet>
      <dgm:spPr/>
    </dgm:pt>
    <dgm:pt modelId="{CB756CC7-CC35-4684-A362-24B8E0E33F60}" type="pres">
      <dgm:prSet presAssocID="{6A2DF15A-74C1-4E70-86B5-5176F0CCB7F8}" presName="rootConnector1" presStyleLbl="asst0" presStyleIdx="0" presStyleCnt="0"/>
      <dgm:spPr/>
    </dgm:pt>
    <dgm:pt modelId="{1574642D-3C36-4EF6-80F4-E6D208903090}" type="pres">
      <dgm:prSet presAssocID="{6A2DF15A-74C1-4E70-86B5-5176F0CCB7F8}" presName="hierChild2" presStyleCnt="0"/>
      <dgm:spPr/>
    </dgm:pt>
    <dgm:pt modelId="{79B5D99F-B8F8-43AF-B43F-1E8AA6BB356A}" type="pres">
      <dgm:prSet presAssocID="{D2993594-4751-421E-BAB3-8A74BE32D02D}" presName="Name37" presStyleLbl="parChTrans1D2" presStyleIdx="0" presStyleCnt="3"/>
      <dgm:spPr/>
    </dgm:pt>
    <dgm:pt modelId="{E279A35D-2985-4C03-A8B8-8DC23A567EB4}" type="pres">
      <dgm:prSet presAssocID="{237037CF-9013-4C79-955A-1CA6FCAB918E}" presName="hierRoot2" presStyleCnt="0">
        <dgm:presLayoutVars>
          <dgm:hierBranch val="init"/>
        </dgm:presLayoutVars>
      </dgm:prSet>
      <dgm:spPr/>
    </dgm:pt>
    <dgm:pt modelId="{FA2DB838-66D1-45DA-AE6B-1381185F9249}" type="pres">
      <dgm:prSet presAssocID="{237037CF-9013-4C79-955A-1CA6FCAB918E}" presName="rootComposite" presStyleCnt="0"/>
      <dgm:spPr/>
    </dgm:pt>
    <dgm:pt modelId="{05469446-9FEA-406C-B0EC-052E7F99F29F}" type="pres">
      <dgm:prSet presAssocID="{237037CF-9013-4C79-955A-1CA6FCAB918E}" presName="rootText" presStyleLbl="node2" presStyleIdx="0" presStyleCnt="3">
        <dgm:presLayoutVars>
          <dgm:chPref val="3"/>
        </dgm:presLayoutVars>
      </dgm:prSet>
      <dgm:spPr/>
    </dgm:pt>
    <dgm:pt modelId="{7E465481-2A67-4D25-AC3E-85EE7AC81FE1}" type="pres">
      <dgm:prSet presAssocID="{237037CF-9013-4C79-955A-1CA6FCAB918E}" presName="rootConnector" presStyleLbl="node2" presStyleIdx="0" presStyleCnt="3"/>
      <dgm:spPr/>
    </dgm:pt>
    <dgm:pt modelId="{917F3A8B-6FBE-4BC2-81DD-2B755603A924}" type="pres">
      <dgm:prSet presAssocID="{237037CF-9013-4C79-955A-1CA6FCAB918E}" presName="hierChild4" presStyleCnt="0"/>
      <dgm:spPr/>
    </dgm:pt>
    <dgm:pt modelId="{8E3738B2-2594-4D15-9B27-2A21560092FF}" type="pres">
      <dgm:prSet presAssocID="{237037CF-9013-4C79-955A-1CA6FCAB918E}" presName="hierChild5" presStyleCnt="0"/>
      <dgm:spPr/>
    </dgm:pt>
    <dgm:pt modelId="{6AF9853F-72F0-4B67-86AD-BF5756FD2B6E}" type="pres">
      <dgm:prSet presAssocID="{E8FAD949-8EED-4894-9620-D12092942B7D}" presName="Name37" presStyleLbl="parChTrans1D2" presStyleIdx="1" presStyleCnt="3"/>
      <dgm:spPr/>
    </dgm:pt>
    <dgm:pt modelId="{28BBF853-4A7E-4BD6-866A-CAAB57C439EC}" type="pres">
      <dgm:prSet presAssocID="{B66F8105-35FC-44CD-806D-D16C67BA792B}" presName="hierRoot2" presStyleCnt="0">
        <dgm:presLayoutVars>
          <dgm:hierBranch val="init"/>
        </dgm:presLayoutVars>
      </dgm:prSet>
      <dgm:spPr/>
    </dgm:pt>
    <dgm:pt modelId="{9B59B430-BE33-42D5-939D-F646138DE411}" type="pres">
      <dgm:prSet presAssocID="{B66F8105-35FC-44CD-806D-D16C67BA792B}" presName="rootComposite" presStyleCnt="0"/>
      <dgm:spPr/>
    </dgm:pt>
    <dgm:pt modelId="{F5918275-3F0B-42EF-9648-3BCE632896FB}" type="pres">
      <dgm:prSet presAssocID="{B66F8105-35FC-44CD-806D-D16C67BA792B}" presName="rootText" presStyleLbl="node2" presStyleIdx="1" presStyleCnt="3">
        <dgm:presLayoutVars>
          <dgm:chPref val="3"/>
        </dgm:presLayoutVars>
      </dgm:prSet>
      <dgm:spPr/>
    </dgm:pt>
    <dgm:pt modelId="{BABD7473-C6C4-4B79-8678-1DE4F38AD4BD}" type="pres">
      <dgm:prSet presAssocID="{B66F8105-35FC-44CD-806D-D16C67BA792B}" presName="rootConnector" presStyleLbl="node2" presStyleIdx="1" presStyleCnt="3"/>
      <dgm:spPr/>
    </dgm:pt>
    <dgm:pt modelId="{72777F46-2BDE-458F-ADA9-88615849969C}" type="pres">
      <dgm:prSet presAssocID="{B66F8105-35FC-44CD-806D-D16C67BA792B}" presName="hierChild4" presStyleCnt="0"/>
      <dgm:spPr/>
    </dgm:pt>
    <dgm:pt modelId="{19ED5B6A-921F-47FC-8781-874EC6047B9B}" type="pres">
      <dgm:prSet presAssocID="{B66F8105-35FC-44CD-806D-D16C67BA792B}" presName="hierChild5" presStyleCnt="0"/>
      <dgm:spPr/>
    </dgm:pt>
    <dgm:pt modelId="{99300058-E863-474D-80A2-BECF8CB8ECE5}" type="pres">
      <dgm:prSet presAssocID="{17863AF1-A9C7-4C02-901B-2A1C9F86ECCE}" presName="Name37" presStyleLbl="parChTrans1D2" presStyleIdx="2" presStyleCnt="3"/>
      <dgm:spPr/>
    </dgm:pt>
    <dgm:pt modelId="{4A650A5B-668C-40E3-B7EA-45CAE2E9BB76}" type="pres">
      <dgm:prSet presAssocID="{D598687A-3E8E-4252-9904-ED7DCDC3CA2F}" presName="hierRoot2" presStyleCnt="0">
        <dgm:presLayoutVars>
          <dgm:hierBranch val="init"/>
        </dgm:presLayoutVars>
      </dgm:prSet>
      <dgm:spPr/>
    </dgm:pt>
    <dgm:pt modelId="{37C93AE6-1E17-4D60-AAA0-276C5B263238}" type="pres">
      <dgm:prSet presAssocID="{D598687A-3E8E-4252-9904-ED7DCDC3CA2F}" presName="rootComposite" presStyleCnt="0"/>
      <dgm:spPr/>
    </dgm:pt>
    <dgm:pt modelId="{30351615-BFF0-45E3-90FE-F12100471BF0}" type="pres">
      <dgm:prSet presAssocID="{D598687A-3E8E-4252-9904-ED7DCDC3CA2F}" presName="rootText" presStyleLbl="node2" presStyleIdx="2" presStyleCnt="3">
        <dgm:presLayoutVars>
          <dgm:chPref val="3"/>
        </dgm:presLayoutVars>
      </dgm:prSet>
      <dgm:spPr/>
    </dgm:pt>
    <dgm:pt modelId="{06446248-6D76-4848-955C-6650E3939EDB}" type="pres">
      <dgm:prSet presAssocID="{D598687A-3E8E-4252-9904-ED7DCDC3CA2F}" presName="rootConnector" presStyleLbl="node2" presStyleIdx="2" presStyleCnt="3"/>
      <dgm:spPr/>
    </dgm:pt>
    <dgm:pt modelId="{F81D0A09-94BD-4B2A-9509-21D28634E3FF}" type="pres">
      <dgm:prSet presAssocID="{D598687A-3E8E-4252-9904-ED7DCDC3CA2F}" presName="hierChild4" presStyleCnt="0"/>
      <dgm:spPr/>
    </dgm:pt>
    <dgm:pt modelId="{5D5D93A6-755C-4463-8B3B-8754314FEF8B}" type="pres">
      <dgm:prSet presAssocID="{D598687A-3E8E-4252-9904-ED7DCDC3CA2F}" presName="hierChild5" presStyleCnt="0"/>
      <dgm:spPr/>
    </dgm:pt>
    <dgm:pt modelId="{AE386F31-5057-4C37-BD95-86D03AF8F7A6}" type="pres">
      <dgm:prSet presAssocID="{6A2DF15A-74C1-4E70-86B5-5176F0CCB7F8}" presName="hierChild3" presStyleCnt="0"/>
      <dgm:spPr/>
    </dgm:pt>
  </dgm:ptLst>
  <dgm:cxnLst>
    <dgm:cxn modelId="{0C9D0820-0545-4D51-921D-05E72F5F3160}" type="presOf" srcId="{D2993594-4751-421E-BAB3-8A74BE32D02D}" destId="{79B5D99F-B8F8-43AF-B43F-1E8AA6BB356A}" srcOrd="0" destOrd="0" presId="urn:microsoft.com/office/officeart/2005/8/layout/orgChart1"/>
    <dgm:cxn modelId="{DE24202B-66E8-4DED-80A6-DF6F8EA573B5}" type="presOf" srcId="{6A2DF15A-74C1-4E70-86B5-5176F0CCB7F8}" destId="{CB756CC7-CC35-4684-A362-24B8E0E33F60}" srcOrd="1" destOrd="0" presId="urn:microsoft.com/office/officeart/2005/8/layout/orgChart1"/>
    <dgm:cxn modelId="{CD4FA733-8EA2-4B84-BF8A-AE010CAA7DAB}" type="presOf" srcId="{17863AF1-A9C7-4C02-901B-2A1C9F86ECCE}" destId="{99300058-E863-474D-80A2-BECF8CB8ECE5}" srcOrd="0" destOrd="0" presId="urn:microsoft.com/office/officeart/2005/8/layout/orgChart1"/>
    <dgm:cxn modelId="{7736763C-D5E9-409A-8885-8A49BAC55078}" srcId="{6A2DF15A-74C1-4E70-86B5-5176F0CCB7F8}" destId="{237037CF-9013-4C79-955A-1CA6FCAB918E}" srcOrd="0" destOrd="0" parTransId="{D2993594-4751-421E-BAB3-8A74BE32D02D}" sibTransId="{30661AD6-9F14-4CEE-B74E-A8ADD217A1B3}"/>
    <dgm:cxn modelId="{37B3216A-DF7D-4BB9-9C34-B8948112DCB5}" srcId="{6A2DF15A-74C1-4E70-86B5-5176F0CCB7F8}" destId="{D598687A-3E8E-4252-9904-ED7DCDC3CA2F}" srcOrd="2" destOrd="0" parTransId="{17863AF1-A9C7-4C02-901B-2A1C9F86ECCE}" sibTransId="{CCF78EDC-4025-4968-86CB-5EC331F294E2}"/>
    <dgm:cxn modelId="{272C3D77-DA2E-4784-BC36-679136C3052B}" type="presOf" srcId="{237037CF-9013-4C79-955A-1CA6FCAB918E}" destId="{05469446-9FEA-406C-B0EC-052E7F99F29F}" srcOrd="0" destOrd="0" presId="urn:microsoft.com/office/officeart/2005/8/layout/orgChart1"/>
    <dgm:cxn modelId="{B716D87D-F6C7-42FD-AB9F-FE2D67AAA376}" type="presOf" srcId="{6A2DF15A-74C1-4E70-86B5-5176F0CCB7F8}" destId="{E1E981CD-E718-49D2-911D-E2DCC96D1806}" srcOrd="0" destOrd="0" presId="urn:microsoft.com/office/officeart/2005/8/layout/orgChart1"/>
    <dgm:cxn modelId="{321B4680-98B4-40D8-8735-F256F6944984}" type="presOf" srcId="{D598687A-3E8E-4252-9904-ED7DCDC3CA2F}" destId="{30351615-BFF0-45E3-90FE-F12100471BF0}" srcOrd="0" destOrd="0" presId="urn:microsoft.com/office/officeart/2005/8/layout/orgChart1"/>
    <dgm:cxn modelId="{B3B2B998-FB44-423B-AF30-29A04CF2DBCA}" type="presOf" srcId="{E8FAD949-8EED-4894-9620-D12092942B7D}" destId="{6AF9853F-72F0-4B67-86AD-BF5756FD2B6E}" srcOrd="0" destOrd="0" presId="urn:microsoft.com/office/officeart/2005/8/layout/orgChart1"/>
    <dgm:cxn modelId="{5AAAA2AB-B200-45F5-94A4-17751DC3E58E}" type="presOf" srcId="{237037CF-9013-4C79-955A-1CA6FCAB918E}" destId="{7E465481-2A67-4D25-AC3E-85EE7AC81FE1}" srcOrd="1" destOrd="0" presId="urn:microsoft.com/office/officeart/2005/8/layout/orgChart1"/>
    <dgm:cxn modelId="{30FFADBB-9364-4B62-A33A-BA3AB11851F1}" type="presOf" srcId="{B66F8105-35FC-44CD-806D-D16C67BA792B}" destId="{F5918275-3F0B-42EF-9648-3BCE632896FB}" srcOrd="0" destOrd="0" presId="urn:microsoft.com/office/officeart/2005/8/layout/orgChart1"/>
    <dgm:cxn modelId="{A47B83D8-473D-49C4-8165-82B8CA0AC972}" type="presOf" srcId="{BABC0898-C8CB-4FBC-A47B-1E2D6DA41144}" destId="{EC020C18-847D-4BD2-A331-EE7274CB64AB}" srcOrd="0" destOrd="0" presId="urn:microsoft.com/office/officeart/2005/8/layout/orgChart1"/>
    <dgm:cxn modelId="{807B51E4-09CA-4C60-8DFB-868AA4DB16A5}" srcId="{BABC0898-C8CB-4FBC-A47B-1E2D6DA41144}" destId="{6A2DF15A-74C1-4E70-86B5-5176F0CCB7F8}" srcOrd="0" destOrd="0" parTransId="{C074EE5D-2DA8-4C70-90C3-E2022C1CBF03}" sibTransId="{6D51DE90-2CA8-4D9F-B2F8-E44812E2E7EA}"/>
    <dgm:cxn modelId="{67769BE8-5E6B-4B1C-8D83-405E907A9957}" type="presOf" srcId="{D598687A-3E8E-4252-9904-ED7DCDC3CA2F}" destId="{06446248-6D76-4848-955C-6650E3939EDB}" srcOrd="1" destOrd="0" presId="urn:microsoft.com/office/officeart/2005/8/layout/orgChart1"/>
    <dgm:cxn modelId="{F7B70AF5-5022-4130-9F74-0DBC8073CD75}" type="presOf" srcId="{B66F8105-35FC-44CD-806D-D16C67BA792B}" destId="{BABD7473-C6C4-4B79-8678-1DE4F38AD4BD}" srcOrd="1" destOrd="0" presId="urn:microsoft.com/office/officeart/2005/8/layout/orgChart1"/>
    <dgm:cxn modelId="{091447FA-93B4-443F-8EE4-4688C5554A0B}" srcId="{6A2DF15A-74C1-4E70-86B5-5176F0CCB7F8}" destId="{B66F8105-35FC-44CD-806D-D16C67BA792B}" srcOrd="1" destOrd="0" parTransId="{E8FAD949-8EED-4894-9620-D12092942B7D}" sibTransId="{69D11FDB-DB26-4678-B9F4-1B947DEE0212}"/>
    <dgm:cxn modelId="{31F2BD6F-5D7F-4AEF-82BB-01F7FF4E7D5D}" type="presParOf" srcId="{EC020C18-847D-4BD2-A331-EE7274CB64AB}" destId="{391E4C53-6DB8-4B3D-9879-1A3A9F2E39A5}" srcOrd="0" destOrd="0" presId="urn:microsoft.com/office/officeart/2005/8/layout/orgChart1"/>
    <dgm:cxn modelId="{8653086D-8D28-4D63-9006-CC303B6AD1A4}" type="presParOf" srcId="{391E4C53-6DB8-4B3D-9879-1A3A9F2E39A5}" destId="{448069CE-D86C-42E2-9C56-F5159D1D82E8}" srcOrd="0" destOrd="0" presId="urn:microsoft.com/office/officeart/2005/8/layout/orgChart1"/>
    <dgm:cxn modelId="{8C9132E5-879E-4330-8C44-64923BA31ACA}" type="presParOf" srcId="{448069CE-D86C-42E2-9C56-F5159D1D82E8}" destId="{E1E981CD-E718-49D2-911D-E2DCC96D1806}" srcOrd="0" destOrd="0" presId="urn:microsoft.com/office/officeart/2005/8/layout/orgChart1"/>
    <dgm:cxn modelId="{09F3A5B5-5C55-45E0-A85F-B7F3E5F769B3}" type="presParOf" srcId="{448069CE-D86C-42E2-9C56-F5159D1D82E8}" destId="{CB756CC7-CC35-4684-A362-24B8E0E33F60}" srcOrd="1" destOrd="0" presId="urn:microsoft.com/office/officeart/2005/8/layout/orgChart1"/>
    <dgm:cxn modelId="{8F1F80A6-0606-42D0-9FDD-28E7951B604E}" type="presParOf" srcId="{391E4C53-6DB8-4B3D-9879-1A3A9F2E39A5}" destId="{1574642D-3C36-4EF6-80F4-E6D208903090}" srcOrd="1" destOrd="0" presId="urn:microsoft.com/office/officeart/2005/8/layout/orgChart1"/>
    <dgm:cxn modelId="{9D43415D-B681-4E0A-892A-6362DEFC6560}" type="presParOf" srcId="{1574642D-3C36-4EF6-80F4-E6D208903090}" destId="{79B5D99F-B8F8-43AF-B43F-1E8AA6BB356A}" srcOrd="0" destOrd="0" presId="urn:microsoft.com/office/officeart/2005/8/layout/orgChart1"/>
    <dgm:cxn modelId="{08871031-6759-4A6F-9AA5-5C50805F25D0}" type="presParOf" srcId="{1574642D-3C36-4EF6-80F4-E6D208903090}" destId="{E279A35D-2985-4C03-A8B8-8DC23A567EB4}" srcOrd="1" destOrd="0" presId="urn:microsoft.com/office/officeart/2005/8/layout/orgChart1"/>
    <dgm:cxn modelId="{0068DAF0-D3DA-4538-B07E-DFFF4AEF9940}" type="presParOf" srcId="{E279A35D-2985-4C03-A8B8-8DC23A567EB4}" destId="{FA2DB838-66D1-45DA-AE6B-1381185F9249}" srcOrd="0" destOrd="0" presId="urn:microsoft.com/office/officeart/2005/8/layout/orgChart1"/>
    <dgm:cxn modelId="{E1FF0E2E-0BB5-43CA-9F6A-F250339E017D}" type="presParOf" srcId="{FA2DB838-66D1-45DA-AE6B-1381185F9249}" destId="{05469446-9FEA-406C-B0EC-052E7F99F29F}" srcOrd="0" destOrd="0" presId="urn:microsoft.com/office/officeart/2005/8/layout/orgChart1"/>
    <dgm:cxn modelId="{E18C7C78-66E4-4C4F-93A0-B551B897408F}" type="presParOf" srcId="{FA2DB838-66D1-45DA-AE6B-1381185F9249}" destId="{7E465481-2A67-4D25-AC3E-85EE7AC81FE1}" srcOrd="1" destOrd="0" presId="urn:microsoft.com/office/officeart/2005/8/layout/orgChart1"/>
    <dgm:cxn modelId="{C8017003-E568-43EE-A46C-2E4EB23F7F29}" type="presParOf" srcId="{E279A35D-2985-4C03-A8B8-8DC23A567EB4}" destId="{917F3A8B-6FBE-4BC2-81DD-2B755603A924}" srcOrd="1" destOrd="0" presId="urn:microsoft.com/office/officeart/2005/8/layout/orgChart1"/>
    <dgm:cxn modelId="{3600E814-B2BB-4120-A6A7-D26FA483E197}" type="presParOf" srcId="{E279A35D-2985-4C03-A8B8-8DC23A567EB4}" destId="{8E3738B2-2594-4D15-9B27-2A21560092FF}" srcOrd="2" destOrd="0" presId="urn:microsoft.com/office/officeart/2005/8/layout/orgChart1"/>
    <dgm:cxn modelId="{D5213B1A-ACAE-479B-A9C3-5C037C31B4E5}" type="presParOf" srcId="{1574642D-3C36-4EF6-80F4-E6D208903090}" destId="{6AF9853F-72F0-4B67-86AD-BF5756FD2B6E}" srcOrd="2" destOrd="0" presId="urn:microsoft.com/office/officeart/2005/8/layout/orgChart1"/>
    <dgm:cxn modelId="{E5A444EA-6719-4DF7-8E19-8C897DABDB21}" type="presParOf" srcId="{1574642D-3C36-4EF6-80F4-E6D208903090}" destId="{28BBF853-4A7E-4BD6-866A-CAAB57C439EC}" srcOrd="3" destOrd="0" presId="urn:microsoft.com/office/officeart/2005/8/layout/orgChart1"/>
    <dgm:cxn modelId="{6FBCACC1-83C9-479C-A057-6227A2B84B65}" type="presParOf" srcId="{28BBF853-4A7E-4BD6-866A-CAAB57C439EC}" destId="{9B59B430-BE33-42D5-939D-F646138DE411}" srcOrd="0" destOrd="0" presId="urn:microsoft.com/office/officeart/2005/8/layout/orgChart1"/>
    <dgm:cxn modelId="{0FA46FA9-EB11-4A55-8F6A-92EBE8F7C61F}" type="presParOf" srcId="{9B59B430-BE33-42D5-939D-F646138DE411}" destId="{F5918275-3F0B-42EF-9648-3BCE632896FB}" srcOrd="0" destOrd="0" presId="urn:microsoft.com/office/officeart/2005/8/layout/orgChart1"/>
    <dgm:cxn modelId="{F0F03276-6F68-4605-90F3-786E449C2EE1}" type="presParOf" srcId="{9B59B430-BE33-42D5-939D-F646138DE411}" destId="{BABD7473-C6C4-4B79-8678-1DE4F38AD4BD}" srcOrd="1" destOrd="0" presId="urn:microsoft.com/office/officeart/2005/8/layout/orgChart1"/>
    <dgm:cxn modelId="{B4212555-7D5D-4E51-9625-E39842ECA2AB}" type="presParOf" srcId="{28BBF853-4A7E-4BD6-866A-CAAB57C439EC}" destId="{72777F46-2BDE-458F-ADA9-88615849969C}" srcOrd="1" destOrd="0" presId="urn:microsoft.com/office/officeart/2005/8/layout/orgChart1"/>
    <dgm:cxn modelId="{AC9AB2CB-A900-4002-80DD-8AC8426F32CC}" type="presParOf" srcId="{28BBF853-4A7E-4BD6-866A-CAAB57C439EC}" destId="{19ED5B6A-921F-47FC-8781-874EC6047B9B}" srcOrd="2" destOrd="0" presId="urn:microsoft.com/office/officeart/2005/8/layout/orgChart1"/>
    <dgm:cxn modelId="{6A7BFE99-95CE-441F-A053-C83BECD64252}" type="presParOf" srcId="{1574642D-3C36-4EF6-80F4-E6D208903090}" destId="{99300058-E863-474D-80A2-BECF8CB8ECE5}" srcOrd="4" destOrd="0" presId="urn:microsoft.com/office/officeart/2005/8/layout/orgChart1"/>
    <dgm:cxn modelId="{E6084A9E-D37C-4A50-BD43-8266E1B5046F}" type="presParOf" srcId="{1574642D-3C36-4EF6-80F4-E6D208903090}" destId="{4A650A5B-668C-40E3-B7EA-45CAE2E9BB76}" srcOrd="5" destOrd="0" presId="urn:microsoft.com/office/officeart/2005/8/layout/orgChart1"/>
    <dgm:cxn modelId="{C5F20131-EC3E-47BF-B70E-C72E96E59BDD}" type="presParOf" srcId="{4A650A5B-668C-40E3-B7EA-45CAE2E9BB76}" destId="{37C93AE6-1E17-4D60-AAA0-276C5B263238}" srcOrd="0" destOrd="0" presId="urn:microsoft.com/office/officeart/2005/8/layout/orgChart1"/>
    <dgm:cxn modelId="{EC649993-ACB7-4E56-9C8B-8AB2013CAB79}" type="presParOf" srcId="{37C93AE6-1E17-4D60-AAA0-276C5B263238}" destId="{30351615-BFF0-45E3-90FE-F12100471BF0}" srcOrd="0" destOrd="0" presId="urn:microsoft.com/office/officeart/2005/8/layout/orgChart1"/>
    <dgm:cxn modelId="{DC5DCB05-EF0D-4A33-BF43-C5CEA9665DDB}" type="presParOf" srcId="{37C93AE6-1E17-4D60-AAA0-276C5B263238}" destId="{06446248-6D76-4848-955C-6650E3939EDB}" srcOrd="1" destOrd="0" presId="urn:microsoft.com/office/officeart/2005/8/layout/orgChart1"/>
    <dgm:cxn modelId="{E33BEAE3-55C0-42C9-BEEF-60E3A87D1480}" type="presParOf" srcId="{4A650A5B-668C-40E3-B7EA-45CAE2E9BB76}" destId="{F81D0A09-94BD-4B2A-9509-21D28634E3FF}" srcOrd="1" destOrd="0" presId="urn:microsoft.com/office/officeart/2005/8/layout/orgChart1"/>
    <dgm:cxn modelId="{4ECF429C-EF95-48D8-AE1B-FB5BB1F23A74}" type="presParOf" srcId="{4A650A5B-668C-40E3-B7EA-45CAE2E9BB76}" destId="{5D5D93A6-755C-4463-8B3B-8754314FEF8B}" srcOrd="2" destOrd="0" presId="urn:microsoft.com/office/officeart/2005/8/layout/orgChart1"/>
    <dgm:cxn modelId="{BC169A6F-196F-431B-AF86-B8E9BA84FDCA}" type="presParOf" srcId="{391E4C53-6DB8-4B3D-9879-1A3A9F2E39A5}" destId="{AE386F31-5057-4C37-BD95-86D03AF8F7A6}"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577F19-A519-4597-99F6-67D36DD6D69E}">
      <dsp:nvSpPr>
        <dsp:cNvPr id="0" name=""/>
        <dsp:cNvSpPr/>
      </dsp:nvSpPr>
      <dsp:spPr>
        <a:xfrm>
          <a:off x="314926" y="2222"/>
          <a:ext cx="2179975" cy="1307985"/>
        </a:xfrm>
        <a:prstGeom prst="rect">
          <a:avLst/>
        </a:prstGeom>
        <a:solidFill>
          <a:srgbClr val="009BA8"/>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AU" sz="2100" b="1" kern="1200" noProof="0" dirty="0">
              <a:latin typeface="Arial" panose="020B0604020202020204" pitchFamily="34" charset="0"/>
              <a:cs typeface="Arial" panose="020B0604020202020204" pitchFamily="34" charset="0"/>
            </a:rPr>
            <a:t>8</a:t>
          </a:r>
          <a:r>
            <a:rPr lang="en-AU" sz="2100" b="1" kern="1200" baseline="30000" noProof="0" dirty="0">
              <a:latin typeface="Arial" panose="020B0604020202020204" pitchFamily="34" charset="0"/>
              <a:cs typeface="Arial" panose="020B0604020202020204" pitchFamily="34" charset="0"/>
            </a:rPr>
            <a:t>th</a:t>
          </a:r>
          <a:r>
            <a:rPr lang="en-AU" sz="2100" b="1" kern="1200" noProof="0" dirty="0">
              <a:latin typeface="Arial" panose="020B0604020202020204" pitchFamily="34" charset="0"/>
              <a:cs typeface="Arial" panose="020B0604020202020204" pitchFamily="34" charset="0"/>
            </a:rPr>
            <a:t> Queensland Cuboree | Cuboree 2026</a:t>
          </a:r>
        </a:p>
      </dsp:txBody>
      <dsp:txXfrm>
        <a:off x="314926" y="2222"/>
        <a:ext cx="2179975" cy="1307985"/>
      </dsp:txXfrm>
    </dsp:sp>
    <dsp:sp modelId="{B2E6B7E0-DB7C-44B9-9F1E-93820737E347}">
      <dsp:nvSpPr>
        <dsp:cNvPr id="0" name=""/>
        <dsp:cNvSpPr/>
      </dsp:nvSpPr>
      <dsp:spPr>
        <a:xfrm>
          <a:off x="2712900" y="2222"/>
          <a:ext cx="2179975" cy="1307985"/>
        </a:xfrm>
        <a:prstGeom prst="rect">
          <a:avLst/>
        </a:prstGeom>
        <a:solidFill>
          <a:srgbClr val="11499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AU" sz="2100" b="1" kern="1200" noProof="0" dirty="0">
              <a:latin typeface="Arial" panose="020B0604020202020204" pitchFamily="34" charset="0"/>
              <a:cs typeface="Arial" panose="020B0604020202020204" pitchFamily="34" charset="0"/>
            </a:rPr>
            <a:t>Baden-Powell Park, Samford</a:t>
          </a:r>
        </a:p>
      </dsp:txBody>
      <dsp:txXfrm>
        <a:off x="2712900" y="2222"/>
        <a:ext cx="2179975" cy="1307985"/>
      </dsp:txXfrm>
    </dsp:sp>
    <dsp:sp modelId="{BBC89E81-4B51-4200-97D3-910F27398F5E}">
      <dsp:nvSpPr>
        <dsp:cNvPr id="0" name=""/>
        <dsp:cNvSpPr/>
      </dsp:nvSpPr>
      <dsp:spPr>
        <a:xfrm>
          <a:off x="5110873" y="2222"/>
          <a:ext cx="2179975" cy="1307985"/>
        </a:xfrm>
        <a:prstGeom prst="rect">
          <a:avLst/>
        </a:prstGeom>
        <a:solidFill>
          <a:srgbClr val="F3AC17"/>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AU" sz="2100" b="1" kern="1200" noProof="0" dirty="0">
              <a:latin typeface="Arial" panose="020B0604020202020204" pitchFamily="34" charset="0"/>
              <a:cs typeface="Arial" panose="020B0604020202020204" pitchFamily="34" charset="0"/>
            </a:rPr>
            <a:t>Theme</a:t>
          </a:r>
          <a:br>
            <a:rPr lang="en-AU" sz="2100" b="1" kern="1200" noProof="0" dirty="0">
              <a:latin typeface="Arial" panose="020B0604020202020204" pitchFamily="34" charset="0"/>
              <a:cs typeface="Arial" panose="020B0604020202020204" pitchFamily="34" charset="0"/>
            </a:rPr>
          </a:br>
          <a:r>
            <a:rPr lang="en-AU" sz="2100" b="1" kern="1200" noProof="0" dirty="0">
              <a:latin typeface="Arial" panose="020B0604020202020204" pitchFamily="34" charset="0"/>
              <a:cs typeface="Arial" panose="020B0604020202020204" pitchFamily="34" charset="0"/>
            </a:rPr>
            <a:t>“Shake It Up”</a:t>
          </a:r>
        </a:p>
      </dsp:txBody>
      <dsp:txXfrm>
        <a:off x="5110873" y="2222"/>
        <a:ext cx="2179975" cy="1307985"/>
      </dsp:txXfrm>
    </dsp:sp>
    <dsp:sp modelId="{3AD14734-A224-45CF-8C40-D92625D797DB}">
      <dsp:nvSpPr>
        <dsp:cNvPr id="0" name=""/>
        <dsp:cNvSpPr/>
      </dsp:nvSpPr>
      <dsp:spPr>
        <a:xfrm>
          <a:off x="314926" y="1528205"/>
          <a:ext cx="2179975" cy="1307985"/>
        </a:xfrm>
        <a:prstGeom prst="rect">
          <a:avLst/>
        </a:prstGeom>
        <a:solidFill>
          <a:srgbClr val="5F2E89"/>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AU" sz="2100" b="1" kern="1200" noProof="0" dirty="0">
              <a:latin typeface="Arial" panose="020B0604020202020204" pitchFamily="34" charset="0"/>
              <a:cs typeface="Arial" panose="020B0604020202020204" pitchFamily="34" charset="0"/>
            </a:rPr>
            <a:t>Thursday 9 April to Monday 13 April 2026</a:t>
          </a:r>
        </a:p>
      </dsp:txBody>
      <dsp:txXfrm>
        <a:off x="314926" y="1528205"/>
        <a:ext cx="2179975" cy="1307985"/>
      </dsp:txXfrm>
    </dsp:sp>
    <dsp:sp modelId="{71146F45-3227-4EB9-A1FD-BD5FDA1401C9}">
      <dsp:nvSpPr>
        <dsp:cNvPr id="0" name=""/>
        <dsp:cNvSpPr/>
      </dsp:nvSpPr>
      <dsp:spPr>
        <a:xfrm>
          <a:off x="2712900" y="1528205"/>
          <a:ext cx="2179975" cy="1307985"/>
        </a:xfrm>
        <a:prstGeom prst="rect">
          <a:avLst/>
        </a:prstGeom>
        <a:solidFill>
          <a:srgbClr val="EE008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AU" sz="2100" b="1" kern="1200" noProof="0" dirty="0">
              <a:latin typeface="Arial" panose="020B0604020202020204" pitchFamily="34" charset="0"/>
              <a:cs typeface="Arial" panose="020B0604020202020204" pitchFamily="34" charset="0"/>
            </a:rPr>
            <a:t>Cost – Cub Scouts</a:t>
          </a:r>
          <a:br>
            <a:rPr lang="en-AU" sz="2100" b="1" kern="1200" noProof="0" dirty="0">
              <a:latin typeface="Arial" panose="020B0604020202020204" pitchFamily="34" charset="0"/>
              <a:cs typeface="Arial" panose="020B0604020202020204" pitchFamily="34" charset="0"/>
            </a:rPr>
          </a:br>
          <a:r>
            <a:rPr lang="en-AU" sz="2100" b="1" kern="1200" noProof="0" dirty="0">
              <a:latin typeface="Arial" panose="020B0604020202020204" pitchFamily="34" charset="0"/>
              <a:cs typeface="Arial" panose="020B0604020202020204" pitchFamily="34" charset="0"/>
            </a:rPr>
            <a:t>$660</a:t>
          </a:r>
        </a:p>
      </dsp:txBody>
      <dsp:txXfrm>
        <a:off x="2712900" y="1528205"/>
        <a:ext cx="2179975" cy="1307985"/>
      </dsp:txXfrm>
    </dsp:sp>
    <dsp:sp modelId="{E86454E6-91B7-4189-9F2D-CC65B1D14C98}">
      <dsp:nvSpPr>
        <dsp:cNvPr id="0" name=""/>
        <dsp:cNvSpPr/>
      </dsp:nvSpPr>
      <dsp:spPr>
        <a:xfrm>
          <a:off x="5110873" y="1528205"/>
          <a:ext cx="2179975" cy="1307985"/>
        </a:xfrm>
        <a:prstGeom prst="rect">
          <a:avLst/>
        </a:prstGeom>
        <a:solidFill>
          <a:srgbClr val="5F2E89"/>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AU" sz="2100" b="1" kern="1200" noProof="0" dirty="0">
              <a:latin typeface="Arial" panose="020B0604020202020204" pitchFamily="34" charset="0"/>
              <a:cs typeface="Arial" panose="020B0604020202020204" pitchFamily="34" charset="0"/>
            </a:rPr>
            <a:t>Cost – Service Leaders</a:t>
          </a:r>
          <a:br>
            <a:rPr lang="en-AU" sz="2100" b="1" kern="1200" noProof="0" dirty="0">
              <a:latin typeface="Arial" panose="020B0604020202020204" pitchFamily="34" charset="0"/>
              <a:cs typeface="Arial" panose="020B0604020202020204" pitchFamily="34" charset="0"/>
            </a:rPr>
          </a:br>
          <a:r>
            <a:rPr lang="en-AU" sz="2100" b="1" kern="1200" noProof="0" dirty="0">
              <a:latin typeface="Arial" panose="020B0604020202020204" pitchFamily="34" charset="0"/>
              <a:cs typeface="Arial" panose="020B0604020202020204" pitchFamily="34" charset="0"/>
            </a:rPr>
            <a:t>$450</a:t>
          </a:r>
        </a:p>
      </dsp:txBody>
      <dsp:txXfrm>
        <a:off x="5110873" y="1528205"/>
        <a:ext cx="2179975" cy="1307985"/>
      </dsp:txXfrm>
    </dsp:sp>
    <dsp:sp modelId="{3066382A-E86D-4EBB-8448-29938CA3F614}">
      <dsp:nvSpPr>
        <dsp:cNvPr id="0" name=""/>
        <dsp:cNvSpPr/>
      </dsp:nvSpPr>
      <dsp:spPr>
        <a:xfrm>
          <a:off x="314926" y="3054188"/>
          <a:ext cx="2179975" cy="1307985"/>
        </a:xfrm>
        <a:prstGeom prst="rect">
          <a:avLst/>
        </a:prstGeom>
        <a:solidFill>
          <a:srgbClr val="F3AC17"/>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AU" sz="2100" b="1" kern="1200" noProof="0" dirty="0">
              <a:latin typeface="Arial" panose="020B0604020202020204" pitchFamily="34" charset="0"/>
              <a:cs typeface="Arial" panose="020B0604020202020204" pitchFamily="34" charset="0"/>
            </a:rPr>
            <a:t>Applications are NOW OPEN</a:t>
          </a:r>
        </a:p>
      </dsp:txBody>
      <dsp:txXfrm>
        <a:off x="314926" y="3054188"/>
        <a:ext cx="2179975" cy="1307985"/>
      </dsp:txXfrm>
    </dsp:sp>
    <dsp:sp modelId="{E97A5CD0-4EAF-42A2-82C8-80AB1CB6B476}">
      <dsp:nvSpPr>
        <dsp:cNvPr id="0" name=""/>
        <dsp:cNvSpPr/>
      </dsp:nvSpPr>
      <dsp:spPr>
        <a:xfrm>
          <a:off x="2712900" y="3054188"/>
          <a:ext cx="2179975" cy="1307985"/>
        </a:xfrm>
        <a:prstGeom prst="rect">
          <a:avLst/>
        </a:prstGeom>
        <a:solidFill>
          <a:srgbClr val="11499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AU" sz="2100" b="1" kern="1200" noProof="0" dirty="0">
              <a:latin typeface="Arial" panose="020B0604020202020204" pitchFamily="34" charset="0"/>
              <a:cs typeface="Arial" panose="020B0604020202020204" pitchFamily="34" charset="0"/>
            </a:rPr>
            <a:t>Applications close 15 November</a:t>
          </a:r>
        </a:p>
      </dsp:txBody>
      <dsp:txXfrm>
        <a:off x="2712900" y="3054188"/>
        <a:ext cx="2179975" cy="1307985"/>
      </dsp:txXfrm>
    </dsp:sp>
    <dsp:sp modelId="{2439CBB3-6226-4357-93C8-95BC22A6A550}">
      <dsp:nvSpPr>
        <dsp:cNvPr id="0" name=""/>
        <dsp:cNvSpPr/>
      </dsp:nvSpPr>
      <dsp:spPr>
        <a:xfrm>
          <a:off x="5110873" y="3054188"/>
          <a:ext cx="2179975" cy="1307985"/>
        </a:xfrm>
        <a:prstGeom prst="rect">
          <a:avLst/>
        </a:prstGeom>
        <a:solidFill>
          <a:srgbClr val="009BA8"/>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AU" sz="2100" b="1" kern="1200" noProof="0" dirty="0">
              <a:latin typeface="Arial" panose="020B0604020202020204" pitchFamily="34" charset="0"/>
              <a:cs typeface="Arial" panose="020B0604020202020204" pitchFamily="34" charset="0"/>
            </a:rPr>
            <a:t>Part time and Day Leader, available for 18+</a:t>
          </a:r>
        </a:p>
      </dsp:txBody>
      <dsp:txXfrm>
        <a:off x="5110873" y="3054188"/>
        <a:ext cx="2179975" cy="13079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E0E930-7350-4AE0-AFE4-A1BFAA6FED24}">
      <dsp:nvSpPr>
        <dsp:cNvPr id="0" name=""/>
        <dsp:cNvSpPr/>
      </dsp:nvSpPr>
      <dsp:spPr>
        <a:xfrm>
          <a:off x="0" y="811168"/>
          <a:ext cx="11128247" cy="0"/>
        </a:xfrm>
        <a:prstGeom prst="line">
          <a:avLst/>
        </a:prstGeom>
        <a:solidFill>
          <a:srgbClr val="50B4C8">
            <a:alpha val="90000"/>
            <a:tint val="40000"/>
            <a:hueOff val="0"/>
            <a:satOff val="0"/>
            <a:lumOff val="0"/>
            <a:alphaOff val="0"/>
          </a:srgbClr>
        </a:solidFill>
        <a:ln w="12700" cap="flat" cmpd="sng" algn="ctr">
          <a:solidFill>
            <a:srgbClr val="50B4C8">
              <a:alpha val="90000"/>
              <a:tint val="40000"/>
              <a:hueOff val="0"/>
              <a:satOff val="0"/>
              <a:lumOff val="0"/>
              <a:alphaOff val="0"/>
            </a:srgb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5A8B61A5-4012-48FD-8E74-A577D23B59BB}">
      <dsp:nvSpPr>
        <dsp:cNvPr id="0" name=""/>
        <dsp:cNvSpPr/>
      </dsp:nvSpPr>
      <dsp:spPr>
        <a:xfrm>
          <a:off x="166575" y="901645"/>
          <a:ext cx="2178826" cy="187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AU" sz="1400" b="0" kern="120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2010</a:t>
          </a:r>
        </a:p>
      </dsp:txBody>
      <dsp:txXfrm>
        <a:off x="166575" y="901645"/>
        <a:ext cx="2178826" cy="187376"/>
      </dsp:txXfrm>
    </dsp:sp>
    <dsp:sp modelId="{72B76626-93AF-48DD-8B90-145F4A345B42}">
      <dsp:nvSpPr>
        <dsp:cNvPr id="0" name=""/>
        <dsp:cNvSpPr/>
      </dsp:nvSpPr>
      <dsp:spPr>
        <a:xfrm>
          <a:off x="18278" y="-11193"/>
          <a:ext cx="2475419" cy="558814"/>
        </a:xfrm>
        <a:prstGeom prst="roundRect">
          <a:avLst/>
        </a:prstGeom>
        <a:solidFill>
          <a:sysClr val="window" lastClr="FFFFFF">
            <a:alpha val="90000"/>
            <a:hueOff val="0"/>
            <a:satOff val="0"/>
            <a:lumOff val="0"/>
            <a:alphaOff val="0"/>
          </a:sysClr>
        </a:solidFill>
        <a:ln w="28575" cap="flat" cmpd="sng" algn="ctr">
          <a:solidFill>
            <a:srgbClr val="009BA8"/>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533400">
            <a:lnSpc>
              <a:spcPct val="90000"/>
            </a:lnSpc>
            <a:spcBef>
              <a:spcPct val="0"/>
            </a:spcBef>
            <a:spcAft>
              <a:spcPct val="35000"/>
            </a:spcAft>
            <a:buNone/>
          </a:pPr>
          <a:r>
            <a:rPr lang="en-AU" sz="1200" kern="120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Cuboree 2010</a:t>
          </a:r>
          <a:br>
            <a:rPr lang="en-AU" sz="1200" kern="120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br>
          <a:r>
            <a:rPr lang="en-AU" sz="1200" kern="120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'Web of Life’</a:t>
          </a:r>
        </a:p>
      </dsp:txBody>
      <dsp:txXfrm>
        <a:off x="45557" y="16086"/>
        <a:ext cx="2420861" cy="504256"/>
      </dsp:txXfrm>
    </dsp:sp>
    <dsp:sp modelId="{4BE42C93-3A6C-4847-827A-CA4F4AC2D419}">
      <dsp:nvSpPr>
        <dsp:cNvPr id="0" name=""/>
        <dsp:cNvSpPr/>
      </dsp:nvSpPr>
      <dsp:spPr>
        <a:xfrm>
          <a:off x="1255988" y="525234"/>
          <a:ext cx="0" cy="315057"/>
        </a:xfrm>
        <a:prstGeom prst="line">
          <a:avLst/>
        </a:prstGeom>
        <a:noFill/>
        <a:ln w="9525" cap="flat" cmpd="sng" algn="ctr">
          <a:solidFill>
            <a:srgbClr val="50B4C8">
              <a:hueOff val="0"/>
              <a:satOff val="0"/>
              <a:lumOff val="0"/>
              <a:alphaOff val="0"/>
            </a:srgbClr>
          </a:solidFill>
          <a:prstDash val="dash"/>
          <a:miter lim="800000"/>
        </a:ln>
        <a:effectLst/>
      </dsp:spPr>
      <dsp:style>
        <a:lnRef idx="1">
          <a:scrgbClr r="0" g="0" b="0"/>
        </a:lnRef>
        <a:fillRef idx="0">
          <a:scrgbClr r="0" g="0" b="0"/>
        </a:fillRef>
        <a:effectRef idx="0">
          <a:scrgbClr r="0" g="0" b="0"/>
        </a:effectRef>
        <a:fontRef idx="minor"/>
      </dsp:style>
    </dsp:sp>
    <dsp:sp modelId="{6A8D43AD-5B10-406D-A0C2-47616E7DC383}">
      <dsp:nvSpPr>
        <dsp:cNvPr id="0" name=""/>
        <dsp:cNvSpPr/>
      </dsp:nvSpPr>
      <dsp:spPr>
        <a:xfrm>
          <a:off x="1602620" y="580369"/>
          <a:ext cx="2178826" cy="187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22300">
            <a:lnSpc>
              <a:spcPct val="90000"/>
            </a:lnSpc>
            <a:spcBef>
              <a:spcPct val="0"/>
            </a:spcBef>
            <a:spcAft>
              <a:spcPct val="35000"/>
            </a:spcAft>
            <a:buNone/>
            <a:defRPr b="1"/>
          </a:pPr>
          <a:r>
            <a:rPr lang="en-AU" sz="1400" b="0" kern="120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2012</a:t>
          </a:r>
        </a:p>
      </dsp:txBody>
      <dsp:txXfrm>
        <a:off x="1602620" y="580369"/>
        <a:ext cx="2178826" cy="187376"/>
      </dsp:txXfrm>
    </dsp:sp>
    <dsp:sp modelId="{FAB95312-4184-41BC-BFC1-864D488DCF95}">
      <dsp:nvSpPr>
        <dsp:cNvPr id="0" name=""/>
        <dsp:cNvSpPr/>
      </dsp:nvSpPr>
      <dsp:spPr>
        <a:xfrm>
          <a:off x="1243552" y="827855"/>
          <a:ext cx="24872" cy="24872"/>
        </a:xfrm>
        <a:prstGeom prst="ellipse">
          <a:avLst/>
        </a:prstGeom>
        <a:solidFill>
          <a:srgbClr val="50B4C8">
            <a:hueOff val="0"/>
            <a:satOff val="0"/>
            <a:lumOff val="0"/>
            <a:alphaOff val="0"/>
          </a:srgbClr>
        </a:solidFill>
        <a:ln w="12700" cap="flat" cmpd="sng" algn="ctr">
          <a:solidFill>
            <a:srgbClr val="50B4C8">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D5263DC-6DAA-4D38-8490-F49E3D3C27EA}">
      <dsp:nvSpPr>
        <dsp:cNvPr id="0" name=""/>
        <dsp:cNvSpPr/>
      </dsp:nvSpPr>
      <dsp:spPr>
        <a:xfrm>
          <a:off x="1454063" y="1144156"/>
          <a:ext cx="2475939" cy="514041"/>
        </a:xfrm>
        <a:prstGeom prst="roundRect">
          <a:avLst/>
        </a:prstGeom>
        <a:solidFill>
          <a:sysClr val="window" lastClr="FFFFFF">
            <a:alpha val="90000"/>
            <a:hueOff val="0"/>
            <a:satOff val="0"/>
            <a:lumOff val="0"/>
            <a:alphaOff val="0"/>
          </a:sysClr>
        </a:solidFill>
        <a:ln w="28575" cap="flat" cmpd="sng" algn="ctr">
          <a:solidFill>
            <a:srgbClr val="009BA8"/>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533400">
            <a:lnSpc>
              <a:spcPct val="90000"/>
            </a:lnSpc>
            <a:spcBef>
              <a:spcPct val="0"/>
            </a:spcBef>
            <a:spcAft>
              <a:spcPct val="35000"/>
            </a:spcAft>
            <a:buNone/>
          </a:pPr>
          <a:r>
            <a:rPr lang="en-AU" sz="1200" kern="120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Cuboree 2012</a:t>
          </a:r>
          <a:br>
            <a:rPr lang="en-AU" sz="1200" kern="120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br>
          <a:r>
            <a:rPr lang="en-AU" sz="1200" kern="120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'Magical Mystery Tour'</a:t>
          </a:r>
        </a:p>
      </dsp:txBody>
      <dsp:txXfrm>
        <a:off x="1479156" y="1169249"/>
        <a:ext cx="2425753" cy="463855"/>
      </dsp:txXfrm>
    </dsp:sp>
    <dsp:sp modelId="{85B5E8CA-7003-4B03-97DD-3A164C8808EA}">
      <dsp:nvSpPr>
        <dsp:cNvPr id="0" name=""/>
        <dsp:cNvSpPr/>
      </dsp:nvSpPr>
      <dsp:spPr>
        <a:xfrm>
          <a:off x="2692033" y="829099"/>
          <a:ext cx="0" cy="315057"/>
        </a:xfrm>
        <a:prstGeom prst="line">
          <a:avLst/>
        </a:prstGeom>
        <a:noFill/>
        <a:ln w="9525" cap="flat" cmpd="sng" algn="ctr">
          <a:solidFill>
            <a:srgbClr val="50B4C8">
              <a:hueOff val="0"/>
              <a:satOff val="0"/>
              <a:lumOff val="0"/>
              <a:alphaOff val="0"/>
            </a:srgbClr>
          </a:solidFill>
          <a:prstDash val="dash"/>
          <a:miter lim="800000"/>
        </a:ln>
        <a:effectLst/>
      </dsp:spPr>
      <dsp:style>
        <a:lnRef idx="1">
          <a:scrgbClr r="0" g="0" b="0"/>
        </a:lnRef>
        <a:fillRef idx="0">
          <a:scrgbClr r="0" g="0" b="0"/>
        </a:fillRef>
        <a:effectRef idx="0">
          <a:scrgbClr r="0" g="0" b="0"/>
        </a:effectRef>
        <a:fontRef idx="minor"/>
      </dsp:style>
    </dsp:sp>
    <dsp:sp modelId="{BF7935F8-1BA0-447E-B1A4-90E1A8E5585D}">
      <dsp:nvSpPr>
        <dsp:cNvPr id="0" name=""/>
        <dsp:cNvSpPr/>
      </dsp:nvSpPr>
      <dsp:spPr>
        <a:xfrm>
          <a:off x="3038665" y="890452"/>
          <a:ext cx="2178826" cy="187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AU" sz="1400" b="0" kern="120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2014</a:t>
          </a:r>
        </a:p>
      </dsp:txBody>
      <dsp:txXfrm>
        <a:off x="3038665" y="890452"/>
        <a:ext cx="2178826" cy="187376"/>
      </dsp:txXfrm>
    </dsp:sp>
    <dsp:sp modelId="{ABB06406-CDC8-4A6E-BE50-AD74F73E5564}">
      <dsp:nvSpPr>
        <dsp:cNvPr id="0" name=""/>
        <dsp:cNvSpPr/>
      </dsp:nvSpPr>
      <dsp:spPr>
        <a:xfrm>
          <a:off x="2679597" y="816662"/>
          <a:ext cx="24872" cy="24872"/>
        </a:xfrm>
        <a:prstGeom prst="ellipse">
          <a:avLst/>
        </a:prstGeom>
        <a:solidFill>
          <a:srgbClr val="50B4C8">
            <a:hueOff val="0"/>
            <a:satOff val="0"/>
            <a:lumOff val="0"/>
            <a:alphaOff val="0"/>
          </a:srgbClr>
        </a:solidFill>
        <a:ln w="12700" cap="flat" cmpd="sng" algn="ctr">
          <a:solidFill>
            <a:srgbClr val="50B4C8">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E8EC1F3-1E85-4257-AF9A-A408F37B3326}">
      <dsp:nvSpPr>
        <dsp:cNvPr id="0" name=""/>
        <dsp:cNvSpPr/>
      </dsp:nvSpPr>
      <dsp:spPr>
        <a:xfrm>
          <a:off x="2890108" y="0"/>
          <a:ext cx="2475939" cy="514041"/>
        </a:xfrm>
        <a:prstGeom prst="roundRect">
          <a:avLst/>
        </a:prstGeom>
        <a:solidFill>
          <a:sysClr val="window" lastClr="FFFFFF">
            <a:alpha val="90000"/>
            <a:hueOff val="0"/>
            <a:satOff val="0"/>
            <a:lumOff val="0"/>
            <a:alphaOff val="0"/>
          </a:sysClr>
        </a:solidFill>
        <a:ln w="28575" cap="flat" cmpd="sng" algn="ctr">
          <a:solidFill>
            <a:srgbClr val="009BA8"/>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533400">
            <a:lnSpc>
              <a:spcPct val="90000"/>
            </a:lnSpc>
            <a:spcBef>
              <a:spcPct val="0"/>
            </a:spcBef>
            <a:spcAft>
              <a:spcPct val="35000"/>
            </a:spcAft>
            <a:buNone/>
          </a:pPr>
          <a:r>
            <a:rPr lang="en-AU" sz="1200" kern="120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Cuboree 2014</a:t>
          </a:r>
          <a:br>
            <a:rPr lang="en-AU" sz="1200" kern="120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br>
          <a:r>
            <a:rPr lang="en-AU" sz="1200" kern="120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'Time of Legends'</a:t>
          </a:r>
        </a:p>
      </dsp:txBody>
      <dsp:txXfrm>
        <a:off x="2915201" y="25093"/>
        <a:ext cx="2425753" cy="463855"/>
      </dsp:txXfrm>
    </dsp:sp>
    <dsp:sp modelId="{0ED512D3-F8F0-4973-8E50-F59369811351}">
      <dsp:nvSpPr>
        <dsp:cNvPr id="0" name=""/>
        <dsp:cNvSpPr/>
      </dsp:nvSpPr>
      <dsp:spPr>
        <a:xfrm>
          <a:off x="4128078" y="514041"/>
          <a:ext cx="0" cy="315057"/>
        </a:xfrm>
        <a:prstGeom prst="line">
          <a:avLst/>
        </a:prstGeom>
        <a:noFill/>
        <a:ln w="9525" cap="flat" cmpd="sng" algn="ctr">
          <a:solidFill>
            <a:srgbClr val="009BA8"/>
          </a:solidFill>
          <a:prstDash val="dash"/>
          <a:miter lim="800000"/>
        </a:ln>
        <a:effectLst/>
      </dsp:spPr>
      <dsp:style>
        <a:lnRef idx="1">
          <a:scrgbClr r="0" g="0" b="0"/>
        </a:lnRef>
        <a:fillRef idx="0">
          <a:scrgbClr r="0" g="0" b="0"/>
        </a:fillRef>
        <a:effectRef idx="0">
          <a:scrgbClr r="0" g="0" b="0"/>
        </a:effectRef>
        <a:fontRef idx="minor"/>
      </dsp:style>
    </dsp:sp>
    <dsp:sp modelId="{5FDC41CF-5CEE-4BB9-A1F2-7C8FCD011CB4}">
      <dsp:nvSpPr>
        <dsp:cNvPr id="0" name=""/>
        <dsp:cNvSpPr/>
      </dsp:nvSpPr>
      <dsp:spPr>
        <a:xfrm>
          <a:off x="4474710" y="580369"/>
          <a:ext cx="2178826" cy="187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22300">
            <a:lnSpc>
              <a:spcPct val="90000"/>
            </a:lnSpc>
            <a:spcBef>
              <a:spcPct val="0"/>
            </a:spcBef>
            <a:spcAft>
              <a:spcPct val="35000"/>
            </a:spcAft>
            <a:buNone/>
            <a:defRPr b="1"/>
          </a:pPr>
          <a:r>
            <a:rPr lang="en-AU" sz="1400" b="0" kern="120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2016</a:t>
          </a:r>
        </a:p>
      </dsp:txBody>
      <dsp:txXfrm>
        <a:off x="4474710" y="580369"/>
        <a:ext cx="2178826" cy="187376"/>
      </dsp:txXfrm>
    </dsp:sp>
    <dsp:sp modelId="{B92C0FDA-15C4-4474-A47C-EF8F2574FAF9}">
      <dsp:nvSpPr>
        <dsp:cNvPr id="0" name=""/>
        <dsp:cNvSpPr/>
      </dsp:nvSpPr>
      <dsp:spPr>
        <a:xfrm>
          <a:off x="4115642" y="816662"/>
          <a:ext cx="24872" cy="24872"/>
        </a:xfrm>
        <a:prstGeom prst="ellipse">
          <a:avLst/>
        </a:prstGeom>
        <a:solidFill>
          <a:srgbClr val="50B4C8">
            <a:hueOff val="0"/>
            <a:satOff val="0"/>
            <a:lumOff val="0"/>
            <a:alphaOff val="0"/>
          </a:srgbClr>
        </a:solidFill>
        <a:ln w="12700" cap="flat" cmpd="sng" algn="ctr">
          <a:solidFill>
            <a:srgbClr val="50B4C8">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05F51DD-F271-4080-BFC2-BE1FFF194D58}">
      <dsp:nvSpPr>
        <dsp:cNvPr id="0" name=""/>
        <dsp:cNvSpPr/>
      </dsp:nvSpPr>
      <dsp:spPr>
        <a:xfrm>
          <a:off x="4326153" y="1144156"/>
          <a:ext cx="2475939" cy="514041"/>
        </a:xfrm>
        <a:prstGeom prst="roundRect">
          <a:avLst/>
        </a:prstGeom>
        <a:solidFill>
          <a:sysClr val="window" lastClr="FFFFFF">
            <a:alpha val="90000"/>
            <a:hueOff val="0"/>
            <a:satOff val="0"/>
            <a:lumOff val="0"/>
            <a:alphaOff val="0"/>
          </a:sysClr>
        </a:solidFill>
        <a:ln w="28575" cap="flat" cmpd="sng" algn="ctr">
          <a:solidFill>
            <a:srgbClr val="009BA8"/>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533400">
            <a:lnSpc>
              <a:spcPct val="90000"/>
            </a:lnSpc>
            <a:spcBef>
              <a:spcPct val="0"/>
            </a:spcBef>
            <a:spcAft>
              <a:spcPct val="35000"/>
            </a:spcAft>
            <a:buNone/>
          </a:pPr>
          <a:r>
            <a:rPr lang="en-AU" sz="1200" b="0" kern="120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Cuboree 2016 </a:t>
          </a:r>
          <a:br>
            <a:rPr lang="en-AU" sz="1200" b="0" kern="120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br>
          <a:r>
            <a:rPr lang="en-AU" sz="1200" b="0" kern="120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'Rumble in the Jungle'</a:t>
          </a:r>
        </a:p>
      </dsp:txBody>
      <dsp:txXfrm>
        <a:off x="4351246" y="1169249"/>
        <a:ext cx="2425753" cy="463855"/>
      </dsp:txXfrm>
    </dsp:sp>
    <dsp:sp modelId="{6422BA37-FDB5-408A-A179-C2E4776C997C}">
      <dsp:nvSpPr>
        <dsp:cNvPr id="0" name=""/>
        <dsp:cNvSpPr/>
      </dsp:nvSpPr>
      <dsp:spPr>
        <a:xfrm>
          <a:off x="5564123" y="829099"/>
          <a:ext cx="0" cy="315057"/>
        </a:xfrm>
        <a:prstGeom prst="line">
          <a:avLst/>
        </a:prstGeom>
        <a:noFill/>
        <a:ln w="9525" cap="flat" cmpd="sng" algn="ctr">
          <a:solidFill>
            <a:srgbClr val="50B4C8">
              <a:hueOff val="0"/>
              <a:satOff val="0"/>
              <a:lumOff val="0"/>
              <a:alphaOff val="0"/>
            </a:srgbClr>
          </a:solidFill>
          <a:prstDash val="dash"/>
          <a:miter lim="800000"/>
        </a:ln>
        <a:effectLst/>
      </dsp:spPr>
      <dsp:style>
        <a:lnRef idx="1">
          <a:scrgbClr r="0" g="0" b="0"/>
        </a:lnRef>
        <a:fillRef idx="0">
          <a:scrgbClr r="0" g="0" b="0"/>
        </a:fillRef>
        <a:effectRef idx="0">
          <a:scrgbClr r="0" g="0" b="0"/>
        </a:effectRef>
        <a:fontRef idx="minor"/>
      </dsp:style>
    </dsp:sp>
    <dsp:sp modelId="{B01DEB2F-D3D4-43BA-A3B6-30A9F62A72E4}">
      <dsp:nvSpPr>
        <dsp:cNvPr id="0" name=""/>
        <dsp:cNvSpPr/>
      </dsp:nvSpPr>
      <dsp:spPr>
        <a:xfrm>
          <a:off x="5910755" y="890452"/>
          <a:ext cx="2178826" cy="187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AU" sz="1400" b="0" kern="120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2018</a:t>
          </a:r>
        </a:p>
      </dsp:txBody>
      <dsp:txXfrm>
        <a:off x="5910755" y="890452"/>
        <a:ext cx="2178826" cy="187376"/>
      </dsp:txXfrm>
    </dsp:sp>
    <dsp:sp modelId="{51DB4137-94AE-4C27-A6B5-BCEE13B1BBD6}">
      <dsp:nvSpPr>
        <dsp:cNvPr id="0" name=""/>
        <dsp:cNvSpPr/>
      </dsp:nvSpPr>
      <dsp:spPr>
        <a:xfrm>
          <a:off x="5551687" y="816662"/>
          <a:ext cx="24872" cy="24872"/>
        </a:xfrm>
        <a:prstGeom prst="ellipse">
          <a:avLst/>
        </a:prstGeom>
        <a:solidFill>
          <a:srgbClr val="50B4C8">
            <a:hueOff val="0"/>
            <a:satOff val="0"/>
            <a:lumOff val="0"/>
            <a:alphaOff val="0"/>
          </a:srgbClr>
        </a:solidFill>
        <a:ln w="12700" cap="flat" cmpd="sng" algn="ctr">
          <a:solidFill>
            <a:srgbClr val="50B4C8">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B56D23-E791-4D3E-BDC2-4E44B4A2C3BC}">
      <dsp:nvSpPr>
        <dsp:cNvPr id="0" name=""/>
        <dsp:cNvSpPr/>
      </dsp:nvSpPr>
      <dsp:spPr>
        <a:xfrm>
          <a:off x="5762198" y="0"/>
          <a:ext cx="2475939" cy="514041"/>
        </a:xfrm>
        <a:prstGeom prst="roundRect">
          <a:avLst/>
        </a:prstGeom>
        <a:solidFill>
          <a:sysClr val="window" lastClr="FFFFFF">
            <a:alpha val="90000"/>
            <a:hueOff val="0"/>
            <a:satOff val="0"/>
            <a:lumOff val="0"/>
            <a:alphaOff val="0"/>
          </a:sysClr>
        </a:solidFill>
        <a:ln w="28575" cap="flat" cmpd="sng" algn="ctr">
          <a:solidFill>
            <a:srgbClr val="009BA8"/>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533400">
            <a:lnSpc>
              <a:spcPct val="90000"/>
            </a:lnSpc>
            <a:spcBef>
              <a:spcPct val="0"/>
            </a:spcBef>
            <a:spcAft>
              <a:spcPct val="35000"/>
            </a:spcAft>
            <a:buNone/>
          </a:pPr>
          <a:r>
            <a:rPr lang="en-AU" sz="1200" kern="120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Cuboree 2018</a:t>
          </a:r>
          <a:br>
            <a:rPr lang="en-AU" sz="1200" kern="120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br>
          <a:r>
            <a:rPr lang="en-AU" sz="1200" kern="120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'Going Troppo'</a:t>
          </a:r>
        </a:p>
      </dsp:txBody>
      <dsp:txXfrm>
        <a:off x="5787291" y="25093"/>
        <a:ext cx="2425753" cy="463855"/>
      </dsp:txXfrm>
    </dsp:sp>
    <dsp:sp modelId="{E1DDA319-69D2-4CF3-AD38-6E8B701604AC}">
      <dsp:nvSpPr>
        <dsp:cNvPr id="0" name=""/>
        <dsp:cNvSpPr/>
      </dsp:nvSpPr>
      <dsp:spPr>
        <a:xfrm>
          <a:off x="7000168" y="514041"/>
          <a:ext cx="0" cy="315057"/>
        </a:xfrm>
        <a:prstGeom prst="line">
          <a:avLst/>
        </a:prstGeom>
        <a:noFill/>
        <a:ln w="9525" cap="flat" cmpd="sng" algn="ctr">
          <a:solidFill>
            <a:srgbClr val="50B4C8">
              <a:hueOff val="0"/>
              <a:satOff val="0"/>
              <a:lumOff val="0"/>
              <a:alphaOff val="0"/>
            </a:srgbClr>
          </a:solidFill>
          <a:prstDash val="dash"/>
          <a:miter lim="800000"/>
        </a:ln>
        <a:effectLst/>
      </dsp:spPr>
      <dsp:style>
        <a:lnRef idx="1">
          <a:scrgbClr r="0" g="0" b="0"/>
        </a:lnRef>
        <a:fillRef idx="0">
          <a:scrgbClr r="0" g="0" b="0"/>
        </a:fillRef>
        <a:effectRef idx="0">
          <a:scrgbClr r="0" g="0" b="0"/>
        </a:effectRef>
        <a:fontRef idx="minor"/>
      </dsp:style>
    </dsp:sp>
    <dsp:sp modelId="{CDCC6C65-00B8-479F-8414-21AD95DEF53F}">
      <dsp:nvSpPr>
        <dsp:cNvPr id="0" name=""/>
        <dsp:cNvSpPr/>
      </dsp:nvSpPr>
      <dsp:spPr>
        <a:xfrm>
          <a:off x="7346799" y="580369"/>
          <a:ext cx="2178826" cy="187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22300">
            <a:lnSpc>
              <a:spcPct val="90000"/>
            </a:lnSpc>
            <a:spcBef>
              <a:spcPct val="0"/>
            </a:spcBef>
            <a:spcAft>
              <a:spcPct val="35000"/>
            </a:spcAft>
            <a:buNone/>
            <a:defRPr b="1"/>
          </a:pPr>
          <a:r>
            <a:rPr lang="en-AU" sz="1400" b="0" kern="120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2021</a:t>
          </a:r>
        </a:p>
      </dsp:txBody>
      <dsp:txXfrm>
        <a:off x="7346799" y="580369"/>
        <a:ext cx="2178826" cy="187376"/>
      </dsp:txXfrm>
    </dsp:sp>
    <dsp:sp modelId="{449FD939-F613-47C0-9077-120D9E4DF214}">
      <dsp:nvSpPr>
        <dsp:cNvPr id="0" name=""/>
        <dsp:cNvSpPr/>
      </dsp:nvSpPr>
      <dsp:spPr>
        <a:xfrm>
          <a:off x="6987731" y="816662"/>
          <a:ext cx="24872" cy="24872"/>
        </a:xfrm>
        <a:prstGeom prst="ellipse">
          <a:avLst/>
        </a:prstGeom>
        <a:solidFill>
          <a:srgbClr val="50B4C8">
            <a:hueOff val="0"/>
            <a:satOff val="0"/>
            <a:lumOff val="0"/>
            <a:alphaOff val="0"/>
          </a:srgbClr>
        </a:solidFill>
        <a:ln w="12700" cap="flat" cmpd="sng" algn="ctr">
          <a:solidFill>
            <a:srgbClr val="50B4C8">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7E55BD6-A582-4EA1-B485-B0DF4F15145F}">
      <dsp:nvSpPr>
        <dsp:cNvPr id="0" name=""/>
        <dsp:cNvSpPr/>
      </dsp:nvSpPr>
      <dsp:spPr>
        <a:xfrm>
          <a:off x="7198243" y="1144156"/>
          <a:ext cx="2475939" cy="514041"/>
        </a:xfrm>
        <a:prstGeom prst="roundRect">
          <a:avLst/>
        </a:prstGeom>
        <a:solidFill>
          <a:sysClr val="window" lastClr="FFFFFF">
            <a:alpha val="90000"/>
            <a:hueOff val="0"/>
            <a:satOff val="0"/>
            <a:lumOff val="0"/>
            <a:alphaOff val="0"/>
          </a:sysClr>
        </a:solidFill>
        <a:ln w="28575" cap="flat" cmpd="sng" algn="ctr">
          <a:solidFill>
            <a:srgbClr val="009BA8"/>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533400">
            <a:lnSpc>
              <a:spcPct val="90000"/>
            </a:lnSpc>
            <a:spcBef>
              <a:spcPct val="0"/>
            </a:spcBef>
            <a:spcAft>
              <a:spcPct val="35000"/>
            </a:spcAft>
            <a:buNone/>
          </a:pPr>
          <a:r>
            <a:rPr lang="en-AU" sz="1200" kern="120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Cuboree 2021</a:t>
          </a:r>
          <a:br>
            <a:rPr lang="en-AU" sz="1200" kern="120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br>
          <a:r>
            <a:rPr lang="en-AU" sz="1200" kern="120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'World Tour'</a:t>
          </a:r>
        </a:p>
      </dsp:txBody>
      <dsp:txXfrm>
        <a:off x="7223336" y="1169249"/>
        <a:ext cx="2425753" cy="463855"/>
      </dsp:txXfrm>
    </dsp:sp>
    <dsp:sp modelId="{0ACB65AB-BC00-4B46-BEBC-7B16CFA80687}">
      <dsp:nvSpPr>
        <dsp:cNvPr id="0" name=""/>
        <dsp:cNvSpPr/>
      </dsp:nvSpPr>
      <dsp:spPr>
        <a:xfrm>
          <a:off x="8436213" y="829099"/>
          <a:ext cx="0" cy="315057"/>
        </a:xfrm>
        <a:prstGeom prst="line">
          <a:avLst/>
        </a:prstGeom>
        <a:noFill/>
        <a:ln w="9525" cap="flat" cmpd="sng" algn="ctr">
          <a:solidFill>
            <a:srgbClr val="50B4C8">
              <a:hueOff val="0"/>
              <a:satOff val="0"/>
              <a:lumOff val="0"/>
              <a:alphaOff val="0"/>
            </a:srgbClr>
          </a:solidFill>
          <a:prstDash val="dash"/>
          <a:miter lim="800000"/>
        </a:ln>
        <a:effectLst/>
      </dsp:spPr>
      <dsp:style>
        <a:lnRef idx="1">
          <a:scrgbClr r="0" g="0" b="0"/>
        </a:lnRef>
        <a:fillRef idx="0">
          <a:scrgbClr r="0" g="0" b="0"/>
        </a:fillRef>
        <a:effectRef idx="0">
          <a:scrgbClr r="0" g="0" b="0"/>
        </a:effectRef>
        <a:fontRef idx="minor"/>
      </dsp:style>
    </dsp:sp>
    <dsp:sp modelId="{6A881D1B-D5C4-4B6A-ABC0-A4B4BE8CD098}">
      <dsp:nvSpPr>
        <dsp:cNvPr id="0" name=""/>
        <dsp:cNvSpPr/>
      </dsp:nvSpPr>
      <dsp:spPr>
        <a:xfrm>
          <a:off x="8782844" y="890452"/>
          <a:ext cx="2178826" cy="187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AU" sz="1400" b="0" kern="120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2023</a:t>
          </a:r>
        </a:p>
      </dsp:txBody>
      <dsp:txXfrm>
        <a:off x="8782844" y="890452"/>
        <a:ext cx="2178826" cy="187376"/>
      </dsp:txXfrm>
    </dsp:sp>
    <dsp:sp modelId="{0D98CD96-0E4A-42DB-8DE7-253121EC8596}">
      <dsp:nvSpPr>
        <dsp:cNvPr id="0" name=""/>
        <dsp:cNvSpPr/>
      </dsp:nvSpPr>
      <dsp:spPr>
        <a:xfrm>
          <a:off x="8423776" y="816662"/>
          <a:ext cx="24872" cy="24872"/>
        </a:xfrm>
        <a:prstGeom prst="ellipse">
          <a:avLst/>
        </a:prstGeom>
        <a:solidFill>
          <a:srgbClr val="50B4C8">
            <a:hueOff val="0"/>
            <a:satOff val="0"/>
            <a:lumOff val="0"/>
            <a:alphaOff val="0"/>
          </a:srgbClr>
        </a:solidFill>
        <a:ln w="12700" cap="flat" cmpd="sng" algn="ctr">
          <a:solidFill>
            <a:srgbClr val="50B4C8">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E72ACF-41FA-43A9-A610-D5F6A26BAA1D}">
      <dsp:nvSpPr>
        <dsp:cNvPr id="0" name=""/>
        <dsp:cNvSpPr/>
      </dsp:nvSpPr>
      <dsp:spPr>
        <a:xfrm>
          <a:off x="8634288" y="0"/>
          <a:ext cx="2475939" cy="514041"/>
        </a:xfrm>
        <a:prstGeom prst="roundRect">
          <a:avLst/>
        </a:prstGeom>
        <a:solidFill>
          <a:sysClr val="window" lastClr="FFFFFF">
            <a:alpha val="90000"/>
            <a:hueOff val="0"/>
            <a:satOff val="0"/>
            <a:lumOff val="0"/>
            <a:alphaOff val="0"/>
          </a:sysClr>
        </a:solidFill>
        <a:ln w="28575" cap="flat" cmpd="sng" algn="ctr">
          <a:solidFill>
            <a:srgbClr val="009BA8"/>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533400">
            <a:lnSpc>
              <a:spcPct val="90000"/>
            </a:lnSpc>
            <a:spcBef>
              <a:spcPct val="0"/>
            </a:spcBef>
            <a:spcAft>
              <a:spcPct val="35000"/>
            </a:spcAft>
            <a:buNone/>
          </a:pPr>
          <a:r>
            <a:rPr lang="en-AU" sz="1200" kern="120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Cuboree 2023</a:t>
          </a:r>
          <a:br>
            <a:rPr lang="en-AU" sz="1200" kern="120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br>
          <a:r>
            <a:rPr lang="en-AU" sz="1200" kern="1200" noProof="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'Choose your Adventure'</a:t>
          </a:r>
        </a:p>
      </dsp:txBody>
      <dsp:txXfrm>
        <a:off x="8659381" y="25093"/>
        <a:ext cx="2425753" cy="463855"/>
      </dsp:txXfrm>
    </dsp:sp>
    <dsp:sp modelId="{A2453639-2DFE-406B-92BF-37C0D75A6575}">
      <dsp:nvSpPr>
        <dsp:cNvPr id="0" name=""/>
        <dsp:cNvSpPr/>
      </dsp:nvSpPr>
      <dsp:spPr>
        <a:xfrm>
          <a:off x="9872258" y="514041"/>
          <a:ext cx="0" cy="315057"/>
        </a:xfrm>
        <a:prstGeom prst="line">
          <a:avLst/>
        </a:prstGeom>
        <a:noFill/>
        <a:ln w="9525" cap="flat" cmpd="sng" algn="ctr">
          <a:solidFill>
            <a:srgbClr val="50B4C8">
              <a:hueOff val="0"/>
              <a:satOff val="0"/>
              <a:lumOff val="0"/>
              <a:alphaOff val="0"/>
            </a:srgbClr>
          </a:solidFill>
          <a:prstDash val="dash"/>
          <a:miter lim="800000"/>
        </a:ln>
        <a:effectLst/>
      </dsp:spPr>
      <dsp:style>
        <a:lnRef idx="1">
          <a:scrgbClr r="0" g="0" b="0"/>
        </a:lnRef>
        <a:fillRef idx="0">
          <a:scrgbClr r="0" g="0" b="0"/>
        </a:fillRef>
        <a:effectRef idx="0">
          <a:scrgbClr r="0" g="0" b="0"/>
        </a:effectRef>
        <a:fontRef idx="minor"/>
      </dsp:style>
    </dsp:sp>
    <dsp:sp modelId="{236D9056-1D0A-4FB1-8929-887E9E9DA893}">
      <dsp:nvSpPr>
        <dsp:cNvPr id="0" name=""/>
        <dsp:cNvSpPr/>
      </dsp:nvSpPr>
      <dsp:spPr>
        <a:xfrm>
          <a:off x="9859821" y="816662"/>
          <a:ext cx="24872" cy="24872"/>
        </a:xfrm>
        <a:prstGeom prst="ellipse">
          <a:avLst/>
        </a:prstGeom>
        <a:solidFill>
          <a:srgbClr val="50B4C8">
            <a:hueOff val="0"/>
            <a:satOff val="0"/>
            <a:lumOff val="0"/>
            <a:alphaOff val="0"/>
          </a:srgbClr>
        </a:solidFill>
        <a:ln w="12700" cap="flat" cmpd="sng" algn="ctr">
          <a:solidFill>
            <a:srgbClr val="50B4C8">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007A4D-F370-564B-A62B-39DD63916875}">
      <dsp:nvSpPr>
        <dsp:cNvPr id="0" name=""/>
        <dsp:cNvSpPr/>
      </dsp:nvSpPr>
      <dsp:spPr>
        <a:xfrm>
          <a:off x="3142" y="933498"/>
          <a:ext cx="3153354" cy="3153354"/>
        </a:xfrm>
        <a:prstGeom prst="ellipse">
          <a:avLst/>
        </a:prstGeom>
        <a:solidFill>
          <a:srgbClr val="F3AC17">
            <a:alpha val="50000"/>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3540" tIns="25400" rIns="173540" bIns="25400" numCol="1" spcCol="1270" anchor="ctr" anchorCtr="0">
          <a:noAutofit/>
        </a:bodyPr>
        <a:lstStyle/>
        <a:p>
          <a:pPr marL="0" lvl="0" indent="0" algn="ctr" defTabSz="889000">
            <a:lnSpc>
              <a:spcPct val="90000"/>
            </a:lnSpc>
            <a:spcBef>
              <a:spcPct val="0"/>
            </a:spcBef>
            <a:spcAft>
              <a:spcPct val="35000"/>
            </a:spcAft>
            <a:buNone/>
          </a:pPr>
          <a:r>
            <a:rPr lang="en-AU" sz="2000" b="1" kern="1200" noProof="0" dirty="0">
              <a:solidFill>
                <a:schemeClr val="bg1"/>
              </a:solidFill>
              <a:latin typeface="Arial" panose="020B0604020202020204" pitchFamily="34" charset="0"/>
              <a:cs typeface="Arial" panose="020B0604020202020204" pitchFamily="34" charset="0"/>
            </a:rPr>
            <a:t>There will be 3 youth Subcamps for Cub Scouts.</a:t>
          </a:r>
        </a:p>
      </dsp:txBody>
      <dsp:txXfrm>
        <a:off x="464940" y="1395296"/>
        <a:ext cx="2229758" cy="2229758"/>
      </dsp:txXfrm>
    </dsp:sp>
    <dsp:sp modelId="{226B4C75-4EFE-6841-A68F-1E285C5EC5AB}">
      <dsp:nvSpPr>
        <dsp:cNvPr id="0" name=""/>
        <dsp:cNvSpPr/>
      </dsp:nvSpPr>
      <dsp:spPr>
        <a:xfrm>
          <a:off x="2525826" y="933498"/>
          <a:ext cx="3153354" cy="3153354"/>
        </a:xfrm>
        <a:prstGeom prst="ellipse">
          <a:avLst/>
        </a:prstGeom>
        <a:solidFill>
          <a:srgbClr val="F3AC17">
            <a:alpha val="50000"/>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3540" tIns="25400" rIns="173540" bIns="25400" numCol="1" spcCol="1270" anchor="ctr" anchorCtr="0">
          <a:noAutofit/>
        </a:bodyPr>
        <a:lstStyle/>
        <a:p>
          <a:pPr marL="0" lvl="0" indent="0" algn="ctr" defTabSz="889000">
            <a:lnSpc>
              <a:spcPct val="90000"/>
            </a:lnSpc>
            <a:spcBef>
              <a:spcPct val="0"/>
            </a:spcBef>
            <a:spcAft>
              <a:spcPct val="35000"/>
            </a:spcAft>
            <a:buNone/>
          </a:pPr>
          <a:r>
            <a:rPr lang="en-AU" sz="2000" b="1" kern="1200" noProof="0" dirty="0">
              <a:solidFill>
                <a:schemeClr val="bg1"/>
              </a:solidFill>
              <a:latin typeface="Arial" panose="020B0604020202020204" pitchFamily="34" charset="0"/>
              <a:cs typeface="Arial" panose="020B0604020202020204" pitchFamily="34" charset="0"/>
            </a:rPr>
            <a:t>Each Subcamp will have a team of 6 Subcamp Leaders.</a:t>
          </a:r>
        </a:p>
      </dsp:txBody>
      <dsp:txXfrm>
        <a:off x="2987624" y="1395296"/>
        <a:ext cx="2229758" cy="2229758"/>
      </dsp:txXfrm>
    </dsp:sp>
    <dsp:sp modelId="{834CABEF-EC7B-C246-9E74-222EF3883DED}">
      <dsp:nvSpPr>
        <dsp:cNvPr id="0" name=""/>
        <dsp:cNvSpPr/>
      </dsp:nvSpPr>
      <dsp:spPr>
        <a:xfrm>
          <a:off x="5048509" y="933498"/>
          <a:ext cx="3153354" cy="3153354"/>
        </a:xfrm>
        <a:prstGeom prst="ellipse">
          <a:avLst/>
        </a:prstGeom>
        <a:solidFill>
          <a:srgbClr val="F3AC17">
            <a:alpha val="50000"/>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3540" tIns="25400" rIns="173540" bIns="25400" numCol="1" spcCol="1270" anchor="ctr" anchorCtr="0">
          <a:noAutofit/>
        </a:bodyPr>
        <a:lstStyle/>
        <a:p>
          <a:pPr marL="0" lvl="0" indent="0" algn="ctr" defTabSz="889000">
            <a:lnSpc>
              <a:spcPct val="90000"/>
            </a:lnSpc>
            <a:spcBef>
              <a:spcPct val="0"/>
            </a:spcBef>
            <a:spcAft>
              <a:spcPct val="35000"/>
            </a:spcAft>
            <a:buNone/>
          </a:pPr>
          <a:r>
            <a:rPr lang="en-AU" sz="2000" b="1" kern="1200" noProof="0" dirty="0">
              <a:solidFill>
                <a:schemeClr val="bg1"/>
              </a:solidFill>
              <a:latin typeface="Arial" panose="020B0604020202020204" pitchFamily="34" charset="0"/>
              <a:cs typeface="Arial" panose="020B0604020202020204" pitchFamily="34" charset="0"/>
            </a:rPr>
            <a:t>In each Subcamp there will be 6 Cuboree Units.</a:t>
          </a:r>
        </a:p>
      </dsp:txBody>
      <dsp:txXfrm>
        <a:off x="5510307" y="1395296"/>
        <a:ext cx="2229758" cy="2229758"/>
      </dsp:txXfrm>
    </dsp:sp>
    <dsp:sp modelId="{9435D772-5224-AF43-AFE3-44D16613110F}">
      <dsp:nvSpPr>
        <dsp:cNvPr id="0" name=""/>
        <dsp:cNvSpPr/>
      </dsp:nvSpPr>
      <dsp:spPr>
        <a:xfrm>
          <a:off x="7571192" y="933498"/>
          <a:ext cx="3153354" cy="3153354"/>
        </a:xfrm>
        <a:prstGeom prst="ellipse">
          <a:avLst/>
        </a:prstGeom>
        <a:solidFill>
          <a:srgbClr val="F3AC17">
            <a:alpha val="50000"/>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3540" tIns="25400" rIns="173540" bIns="25400" numCol="1" spcCol="1270" anchor="ctr" anchorCtr="0">
          <a:noAutofit/>
        </a:bodyPr>
        <a:lstStyle/>
        <a:p>
          <a:pPr marL="0" lvl="0" indent="0" algn="ctr" defTabSz="889000">
            <a:lnSpc>
              <a:spcPct val="90000"/>
            </a:lnSpc>
            <a:spcBef>
              <a:spcPct val="0"/>
            </a:spcBef>
            <a:spcAft>
              <a:spcPct val="35000"/>
            </a:spcAft>
            <a:buNone/>
          </a:pPr>
          <a:r>
            <a:rPr lang="en-AU" sz="2000" b="1" kern="1200" noProof="0" dirty="0">
              <a:solidFill>
                <a:schemeClr val="bg1"/>
              </a:solidFill>
              <a:latin typeface="Arial" panose="020B0604020202020204" pitchFamily="34" charset="0"/>
              <a:cs typeface="Arial" panose="020B0604020202020204" pitchFamily="34" charset="0"/>
            </a:rPr>
            <a:t>A Cuboree Unit will have 36 Cub Scouts arranged in 6 Patrols of 6 Cub Scouts, as well as 6 Leaders</a:t>
          </a:r>
        </a:p>
      </dsp:txBody>
      <dsp:txXfrm>
        <a:off x="8032990" y="1395296"/>
        <a:ext cx="2229758" cy="222975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007A4D-F370-564B-A62B-39DD63916875}">
      <dsp:nvSpPr>
        <dsp:cNvPr id="0" name=""/>
        <dsp:cNvSpPr/>
      </dsp:nvSpPr>
      <dsp:spPr>
        <a:xfrm>
          <a:off x="3142" y="933498"/>
          <a:ext cx="3153354" cy="3153354"/>
        </a:xfrm>
        <a:prstGeom prst="ellipse">
          <a:avLst/>
        </a:prstGeom>
        <a:solidFill>
          <a:srgbClr val="32691A">
            <a:alpha val="50000"/>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3540" tIns="25400" rIns="173540" bIns="25400" numCol="1" spcCol="1270" anchor="ctr" anchorCtr="0">
          <a:noAutofit/>
        </a:bodyPr>
        <a:lstStyle/>
        <a:p>
          <a:pPr marL="0" lvl="0" indent="0" algn="ctr" defTabSz="889000">
            <a:lnSpc>
              <a:spcPct val="90000"/>
            </a:lnSpc>
            <a:spcBef>
              <a:spcPct val="0"/>
            </a:spcBef>
            <a:spcAft>
              <a:spcPct val="35000"/>
            </a:spcAft>
            <a:buNone/>
          </a:pPr>
          <a:r>
            <a:rPr lang="en-AU" sz="2000" b="1" kern="1200" noProof="0" dirty="0">
              <a:solidFill>
                <a:schemeClr val="bg1"/>
              </a:solidFill>
              <a:latin typeface="Arial" panose="020B0604020202020204" pitchFamily="34" charset="0"/>
              <a:cs typeface="Arial" panose="020B0604020202020204" pitchFamily="34" charset="0"/>
            </a:rPr>
            <a:t>There will be a Subcamps for Junior Service Leaders.</a:t>
          </a:r>
        </a:p>
      </dsp:txBody>
      <dsp:txXfrm>
        <a:off x="464940" y="1395296"/>
        <a:ext cx="2229758" cy="2229758"/>
      </dsp:txXfrm>
    </dsp:sp>
    <dsp:sp modelId="{226B4C75-4EFE-6841-A68F-1E285C5EC5AB}">
      <dsp:nvSpPr>
        <dsp:cNvPr id="0" name=""/>
        <dsp:cNvSpPr/>
      </dsp:nvSpPr>
      <dsp:spPr>
        <a:xfrm>
          <a:off x="2525826" y="933498"/>
          <a:ext cx="3153354" cy="3153354"/>
        </a:xfrm>
        <a:prstGeom prst="ellipse">
          <a:avLst/>
        </a:prstGeom>
        <a:solidFill>
          <a:srgbClr val="32691A">
            <a:alpha val="50000"/>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3540" tIns="25400" rIns="173540" bIns="25400" numCol="1" spcCol="1270" anchor="ctr" anchorCtr="0">
          <a:noAutofit/>
        </a:bodyPr>
        <a:lstStyle/>
        <a:p>
          <a:pPr marL="0" lvl="0" indent="0" algn="ctr" defTabSz="889000">
            <a:lnSpc>
              <a:spcPct val="90000"/>
            </a:lnSpc>
            <a:spcBef>
              <a:spcPct val="0"/>
            </a:spcBef>
            <a:spcAft>
              <a:spcPct val="35000"/>
            </a:spcAft>
            <a:buNone/>
          </a:pPr>
          <a:r>
            <a:rPr lang="en-AU" sz="2000" b="1" kern="1200" noProof="0" dirty="0">
              <a:solidFill>
                <a:schemeClr val="bg1"/>
              </a:solidFill>
              <a:latin typeface="Arial" panose="020B0604020202020204" pitchFamily="34" charset="0"/>
              <a:cs typeface="Arial" panose="020B0604020202020204" pitchFamily="34" charset="0"/>
            </a:rPr>
            <a:t>The Subcamp will be led by 3 Junior Service Leaders selected by the Cuboree Executive,  supported by 4 Subcamp Leaders</a:t>
          </a:r>
        </a:p>
      </dsp:txBody>
      <dsp:txXfrm>
        <a:off x="2987624" y="1395296"/>
        <a:ext cx="2229758" cy="2229758"/>
      </dsp:txXfrm>
    </dsp:sp>
    <dsp:sp modelId="{834CABEF-EC7B-C246-9E74-222EF3883DED}">
      <dsp:nvSpPr>
        <dsp:cNvPr id="0" name=""/>
        <dsp:cNvSpPr/>
      </dsp:nvSpPr>
      <dsp:spPr>
        <a:xfrm>
          <a:off x="5048509" y="933498"/>
          <a:ext cx="3153354" cy="3153354"/>
        </a:xfrm>
        <a:prstGeom prst="ellipse">
          <a:avLst/>
        </a:prstGeom>
        <a:solidFill>
          <a:srgbClr val="32691A">
            <a:alpha val="50000"/>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3540" tIns="25400" rIns="173540" bIns="25400" numCol="1" spcCol="1270" anchor="ctr" anchorCtr="0">
          <a:noAutofit/>
        </a:bodyPr>
        <a:lstStyle/>
        <a:p>
          <a:pPr marL="0" lvl="0" indent="0" algn="ctr" defTabSz="889000">
            <a:lnSpc>
              <a:spcPct val="90000"/>
            </a:lnSpc>
            <a:spcBef>
              <a:spcPct val="0"/>
            </a:spcBef>
            <a:spcAft>
              <a:spcPct val="35000"/>
            </a:spcAft>
            <a:buNone/>
          </a:pPr>
          <a:r>
            <a:rPr lang="en-AU" sz="2000" b="1" kern="1200" noProof="0" dirty="0">
              <a:solidFill>
                <a:schemeClr val="bg1"/>
              </a:solidFill>
              <a:latin typeface="Arial" panose="020B0604020202020204" pitchFamily="34" charset="0"/>
              <a:cs typeface="Arial" panose="020B0604020202020204" pitchFamily="34" charset="0"/>
            </a:rPr>
            <a:t>Junior Service Leaders will be allocated a job based off their preferences. Same as adult Service Leaders.</a:t>
          </a:r>
        </a:p>
      </dsp:txBody>
      <dsp:txXfrm>
        <a:off x="5510307" y="1395296"/>
        <a:ext cx="2229758" cy="2229758"/>
      </dsp:txXfrm>
    </dsp:sp>
    <dsp:sp modelId="{9435D772-5224-AF43-AFE3-44D16613110F}">
      <dsp:nvSpPr>
        <dsp:cNvPr id="0" name=""/>
        <dsp:cNvSpPr/>
      </dsp:nvSpPr>
      <dsp:spPr>
        <a:xfrm>
          <a:off x="7571192" y="933498"/>
          <a:ext cx="3153354" cy="3153354"/>
        </a:xfrm>
        <a:prstGeom prst="ellipse">
          <a:avLst/>
        </a:prstGeom>
        <a:solidFill>
          <a:srgbClr val="32691A">
            <a:alpha val="50000"/>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3540" tIns="25400" rIns="173540" bIns="25400" numCol="1" spcCol="1270" anchor="ctr" anchorCtr="0">
          <a:noAutofit/>
        </a:bodyPr>
        <a:lstStyle/>
        <a:p>
          <a:pPr marL="0" lvl="0" indent="0" algn="ctr" defTabSz="889000">
            <a:lnSpc>
              <a:spcPct val="90000"/>
            </a:lnSpc>
            <a:spcBef>
              <a:spcPct val="0"/>
            </a:spcBef>
            <a:spcAft>
              <a:spcPct val="35000"/>
            </a:spcAft>
            <a:buNone/>
          </a:pPr>
          <a:r>
            <a:rPr lang="en-AU" sz="2000" b="1" kern="1200" noProof="0" dirty="0">
              <a:solidFill>
                <a:schemeClr val="bg1"/>
              </a:solidFill>
              <a:latin typeface="Arial" panose="020B0604020202020204" pitchFamily="34" charset="0"/>
              <a:cs typeface="Arial" panose="020B0604020202020204" pitchFamily="34" charset="0"/>
            </a:rPr>
            <a:t>All meals will be eaten within the Dining Halls of the youth Subcamps, on a rotating schedule.</a:t>
          </a:r>
        </a:p>
      </dsp:txBody>
      <dsp:txXfrm>
        <a:off x="8032990" y="1395296"/>
        <a:ext cx="2229758" cy="222975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007A4D-F370-564B-A62B-39DD63916875}">
      <dsp:nvSpPr>
        <dsp:cNvPr id="0" name=""/>
        <dsp:cNvSpPr/>
      </dsp:nvSpPr>
      <dsp:spPr>
        <a:xfrm>
          <a:off x="3142" y="933498"/>
          <a:ext cx="3153354" cy="3153354"/>
        </a:xfrm>
        <a:prstGeom prst="ellipse">
          <a:avLst/>
        </a:prstGeom>
        <a:solidFill>
          <a:srgbClr val="11499F">
            <a:alpha val="50000"/>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3540" tIns="25400" rIns="173540" bIns="25400" numCol="1" spcCol="1270" anchor="ctr" anchorCtr="0">
          <a:noAutofit/>
        </a:bodyPr>
        <a:lstStyle/>
        <a:p>
          <a:pPr marL="0" lvl="0" indent="0" algn="ctr" defTabSz="889000">
            <a:lnSpc>
              <a:spcPct val="90000"/>
            </a:lnSpc>
            <a:spcBef>
              <a:spcPct val="0"/>
            </a:spcBef>
            <a:spcAft>
              <a:spcPct val="35000"/>
            </a:spcAft>
            <a:buNone/>
          </a:pPr>
          <a:r>
            <a:rPr lang="en-AU" sz="2000" b="1" kern="1200" noProof="0" dirty="0">
              <a:solidFill>
                <a:schemeClr val="bg1"/>
              </a:solidFill>
              <a:latin typeface="Arial" panose="020B0604020202020204" pitchFamily="34" charset="0"/>
              <a:cs typeface="Arial" panose="020B0604020202020204" pitchFamily="34" charset="0"/>
            </a:rPr>
            <a:t>There will be a Subcamps for Service Leaders.</a:t>
          </a:r>
        </a:p>
      </dsp:txBody>
      <dsp:txXfrm>
        <a:off x="464940" y="1395296"/>
        <a:ext cx="2229758" cy="2229758"/>
      </dsp:txXfrm>
    </dsp:sp>
    <dsp:sp modelId="{226B4C75-4EFE-6841-A68F-1E285C5EC5AB}">
      <dsp:nvSpPr>
        <dsp:cNvPr id="0" name=""/>
        <dsp:cNvSpPr/>
      </dsp:nvSpPr>
      <dsp:spPr>
        <a:xfrm>
          <a:off x="2525826" y="933498"/>
          <a:ext cx="3153354" cy="3153354"/>
        </a:xfrm>
        <a:prstGeom prst="ellipse">
          <a:avLst/>
        </a:prstGeom>
        <a:solidFill>
          <a:srgbClr val="11499F">
            <a:alpha val="50000"/>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3540" tIns="25400" rIns="173540" bIns="25400" numCol="1" spcCol="1270" anchor="ctr" anchorCtr="0">
          <a:noAutofit/>
        </a:bodyPr>
        <a:lstStyle/>
        <a:p>
          <a:pPr marL="0" lvl="0" indent="0" algn="ctr" defTabSz="889000">
            <a:lnSpc>
              <a:spcPct val="90000"/>
            </a:lnSpc>
            <a:spcBef>
              <a:spcPct val="0"/>
            </a:spcBef>
            <a:spcAft>
              <a:spcPct val="35000"/>
            </a:spcAft>
            <a:buNone/>
          </a:pPr>
          <a:r>
            <a:rPr lang="en-AU" sz="2000" b="1" kern="1200" noProof="0" dirty="0">
              <a:solidFill>
                <a:schemeClr val="bg1"/>
              </a:solidFill>
              <a:latin typeface="Arial" panose="020B0604020202020204" pitchFamily="34" charset="0"/>
              <a:cs typeface="Arial" panose="020B0604020202020204" pitchFamily="34" charset="0"/>
            </a:rPr>
            <a:t>The Subcamp will be led and managed by the Camping Team. All meals will be within the Dining Halls of the youth Subcamps</a:t>
          </a:r>
        </a:p>
      </dsp:txBody>
      <dsp:txXfrm>
        <a:off x="2987624" y="1395296"/>
        <a:ext cx="2229758" cy="2229758"/>
      </dsp:txXfrm>
    </dsp:sp>
    <dsp:sp modelId="{834CABEF-EC7B-C246-9E74-222EF3883DED}">
      <dsp:nvSpPr>
        <dsp:cNvPr id="0" name=""/>
        <dsp:cNvSpPr/>
      </dsp:nvSpPr>
      <dsp:spPr>
        <a:xfrm>
          <a:off x="5048509" y="933498"/>
          <a:ext cx="3153354" cy="3153354"/>
        </a:xfrm>
        <a:prstGeom prst="ellipse">
          <a:avLst/>
        </a:prstGeom>
        <a:solidFill>
          <a:srgbClr val="11499F">
            <a:alpha val="50000"/>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3540" tIns="25400" rIns="173540" bIns="25400" numCol="1" spcCol="1270" anchor="ctr" anchorCtr="0">
          <a:noAutofit/>
        </a:bodyPr>
        <a:lstStyle/>
        <a:p>
          <a:pPr marL="0" lvl="0" indent="0" algn="ctr" defTabSz="889000">
            <a:lnSpc>
              <a:spcPct val="90000"/>
            </a:lnSpc>
            <a:spcBef>
              <a:spcPct val="0"/>
            </a:spcBef>
            <a:spcAft>
              <a:spcPct val="35000"/>
            </a:spcAft>
            <a:buNone/>
          </a:pPr>
          <a:r>
            <a:rPr lang="en-AU" sz="2000" b="1" kern="1200" noProof="0" dirty="0">
              <a:solidFill>
                <a:schemeClr val="bg1"/>
              </a:solidFill>
              <a:latin typeface="Arial" panose="020B0604020202020204" pitchFamily="34" charset="0"/>
              <a:cs typeface="Arial" panose="020B0604020202020204" pitchFamily="34" charset="0"/>
            </a:rPr>
            <a:t>Service Leaders will be allocated a job based off their preferences.</a:t>
          </a:r>
        </a:p>
      </dsp:txBody>
      <dsp:txXfrm>
        <a:off x="5510307" y="1395296"/>
        <a:ext cx="2229758" cy="2229758"/>
      </dsp:txXfrm>
    </dsp:sp>
    <dsp:sp modelId="{9435D772-5224-AF43-AFE3-44D16613110F}">
      <dsp:nvSpPr>
        <dsp:cNvPr id="0" name=""/>
        <dsp:cNvSpPr/>
      </dsp:nvSpPr>
      <dsp:spPr>
        <a:xfrm>
          <a:off x="7571192" y="933498"/>
          <a:ext cx="3153354" cy="3153354"/>
        </a:xfrm>
        <a:prstGeom prst="ellipse">
          <a:avLst/>
        </a:prstGeom>
        <a:solidFill>
          <a:srgbClr val="11499F">
            <a:alpha val="50000"/>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3540" tIns="25400" rIns="173540" bIns="25400" numCol="1" spcCol="1270" anchor="ctr" anchorCtr="0">
          <a:noAutofit/>
        </a:bodyPr>
        <a:lstStyle/>
        <a:p>
          <a:pPr marL="0" lvl="0" indent="0" algn="ctr" defTabSz="889000">
            <a:lnSpc>
              <a:spcPct val="90000"/>
            </a:lnSpc>
            <a:spcBef>
              <a:spcPct val="0"/>
            </a:spcBef>
            <a:spcAft>
              <a:spcPct val="35000"/>
            </a:spcAft>
            <a:buNone/>
          </a:pPr>
          <a:r>
            <a:rPr lang="en-AU" sz="2000" b="1" kern="1200" noProof="0" dirty="0">
              <a:solidFill>
                <a:schemeClr val="bg1"/>
              </a:solidFill>
              <a:latin typeface="Arial" panose="020B0604020202020204" pitchFamily="34" charset="0"/>
              <a:cs typeface="Arial" panose="020B0604020202020204" pitchFamily="34" charset="0"/>
            </a:rPr>
            <a:t>A Service Leader could be Full Time, Day Worker or Residential Part Time.</a:t>
          </a:r>
        </a:p>
      </dsp:txBody>
      <dsp:txXfrm>
        <a:off x="8032990" y="1395296"/>
        <a:ext cx="2229758" cy="222975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300058-E863-474D-80A2-BECF8CB8ECE5}">
      <dsp:nvSpPr>
        <dsp:cNvPr id="0" name=""/>
        <dsp:cNvSpPr/>
      </dsp:nvSpPr>
      <dsp:spPr>
        <a:xfrm>
          <a:off x="3344234" y="951289"/>
          <a:ext cx="2306096" cy="400542"/>
        </a:xfrm>
        <a:custGeom>
          <a:avLst/>
          <a:gdLst/>
          <a:ahLst/>
          <a:cxnLst/>
          <a:rect l="0" t="0" r="0" b="0"/>
          <a:pathLst>
            <a:path>
              <a:moveTo>
                <a:pt x="0" y="0"/>
              </a:moveTo>
              <a:lnTo>
                <a:pt x="0" y="200771"/>
              </a:lnTo>
              <a:lnTo>
                <a:pt x="2306096" y="200771"/>
              </a:lnTo>
              <a:lnTo>
                <a:pt x="2306096" y="400542"/>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AF9853F-72F0-4B67-86AD-BF5756FD2B6E}">
      <dsp:nvSpPr>
        <dsp:cNvPr id="0" name=""/>
        <dsp:cNvSpPr/>
      </dsp:nvSpPr>
      <dsp:spPr>
        <a:xfrm>
          <a:off x="3298514" y="951289"/>
          <a:ext cx="91440" cy="400542"/>
        </a:xfrm>
        <a:custGeom>
          <a:avLst/>
          <a:gdLst/>
          <a:ahLst/>
          <a:cxnLst/>
          <a:rect l="0" t="0" r="0" b="0"/>
          <a:pathLst>
            <a:path>
              <a:moveTo>
                <a:pt x="45720" y="0"/>
              </a:moveTo>
              <a:lnTo>
                <a:pt x="45720" y="200771"/>
              </a:lnTo>
              <a:lnTo>
                <a:pt x="49696" y="200771"/>
              </a:lnTo>
              <a:lnTo>
                <a:pt x="49696" y="400542"/>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9B5D99F-B8F8-43AF-B43F-1E8AA6BB356A}">
      <dsp:nvSpPr>
        <dsp:cNvPr id="0" name=""/>
        <dsp:cNvSpPr/>
      </dsp:nvSpPr>
      <dsp:spPr>
        <a:xfrm>
          <a:off x="1046091" y="951289"/>
          <a:ext cx="2298143" cy="400542"/>
        </a:xfrm>
        <a:custGeom>
          <a:avLst/>
          <a:gdLst/>
          <a:ahLst/>
          <a:cxnLst/>
          <a:rect l="0" t="0" r="0" b="0"/>
          <a:pathLst>
            <a:path>
              <a:moveTo>
                <a:pt x="2298143" y="0"/>
              </a:moveTo>
              <a:lnTo>
                <a:pt x="2298143" y="200771"/>
              </a:lnTo>
              <a:lnTo>
                <a:pt x="0" y="200771"/>
              </a:lnTo>
              <a:lnTo>
                <a:pt x="0" y="400542"/>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1E981CD-E718-49D2-911D-E2DCC96D1806}">
      <dsp:nvSpPr>
        <dsp:cNvPr id="0" name=""/>
        <dsp:cNvSpPr/>
      </dsp:nvSpPr>
      <dsp:spPr>
        <a:xfrm>
          <a:off x="2392945" y="0"/>
          <a:ext cx="1902578" cy="951289"/>
        </a:xfrm>
        <a:prstGeom prst="rect">
          <a:avLst/>
        </a:prstGeom>
        <a:solidFill>
          <a:srgbClr val="009BA8"/>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AU" sz="3200" kern="1200" noProof="0" dirty="0"/>
            <a:t>Health &amp; Wellbeing</a:t>
          </a:r>
        </a:p>
      </dsp:txBody>
      <dsp:txXfrm>
        <a:off x="2392945" y="0"/>
        <a:ext cx="1902578" cy="951289"/>
      </dsp:txXfrm>
    </dsp:sp>
    <dsp:sp modelId="{05469446-9FEA-406C-B0EC-052E7F99F29F}">
      <dsp:nvSpPr>
        <dsp:cNvPr id="0" name=""/>
        <dsp:cNvSpPr/>
      </dsp:nvSpPr>
      <dsp:spPr>
        <a:xfrm>
          <a:off x="94801" y="1351831"/>
          <a:ext cx="1902578" cy="951289"/>
        </a:xfrm>
        <a:prstGeom prst="rect">
          <a:avLst/>
        </a:prstGeom>
        <a:solidFill>
          <a:srgbClr val="EE008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AU" sz="3200" kern="1200" noProof="0" dirty="0"/>
            <a:t>Wellbeing</a:t>
          </a:r>
        </a:p>
      </dsp:txBody>
      <dsp:txXfrm>
        <a:off x="94801" y="1351831"/>
        <a:ext cx="1902578" cy="951289"/>
      </dsp:txXfrm>
    </dsp:sp>
    <dsp:sp modelId="{F5918275-3F0B-42EF-9648-3BCE632896FB}">
      <dsp:nvSpPr>
        <dsp:cNvPr id="0" name=""/>
        <dsp:cNvSpPr/>
      </dsp:nvSpPr>
      <dsp:spPr>
        <a:xfrm>
          <a:off x="2396921" y="1351831"/>
          <a:ext cx="1902578" cy="951289"/>
        </a:xfrm>
        <a:prstGeom prst="rect">
          <a:avLst/>
        </a:prstGeom>
        <a:solidFill>
          <a:srgbClr val="EE008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AU" sz="3200" kern="1200" noProof="0" dirty="0"/>
            <a:t>First Aid</a:t>
          </a:r>
        </a:p>
      </dsp:txBody>
      <dsp:txXfrm>
        <a:off x="2396921" y="1351831"/>
        <a:ext cx="1902578" cy="951289"/>
      </dsp:txXfrm>
    </dsp:sp>
    <dsp:sp modelId="{30351615-BFF0-45E3-90FE-F12100471BF0}">
      <dsp:nvSpPr>
        <dsp:cNvPr id="0" name=""/>
        <dsp:cNvSpPr/>
      </dsp:nvSpPr>
      <dsp:spPr>
        <a:xfrm>
          <a:off x="4699041" y="1351831"/>
          <a:ext cx="1902578" cy="951289"/>
        </a:xfrm>
        <a:prstGeom prst="rect">
          <a:avLst/>
        </a:prstGeom>
        <a:solidFill>
          <a:srgbClr val="EE008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AU" sz="3200" kern="1200" noProof="0" dirty="0"/>
            <a:t>Medical</a:t>
          </a:r>
        </a:p>
      </dsp:txBody>
      <dsp:txXfrm>
        <a:off x="4699041" y="1351831"/>
        <a:ext cx="1902578" cy="95128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BasicTimeline">
  <dgm:title val="Basic Timeline"/>
  <dgm:desc val="Use to show a list of events in chronological order. The rounded rectangular shape contains the description while the date is shown below on the time line. It's the perfect SmartArt for displaying large amount of text with a medium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FollowNode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presOf/>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16"/>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42"/>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t" for="ch" forName="L1TextContainer" refType="h" fact="0.537"/>
                <dgm:constr type="h" for="ch" forName="L1TextContainer" refType="h" fact="0.113"/>
                <dgm:constr type="w" for="ch" forName="L2TextContainerWrapper" refType="w"/>
                <dgm:constr type="h" for="ch" forName="L2TextContainerWrapper" refType="h" fact="0.31"/>
                <dgm:constr type="b" for="ch" forName="L2TextContainerWrapper" refType="h" fact="0.31"/>
                <dgm:constr type="w" for="ch" forName="ConnectLine"/>
                <dgm:constr type="l" for="ch" forName="ConnectLine" refType="w" fact="0.5"/>
                <dgm:constr type="h" for="ch" forName="ConnectLine" refType="h" fact="0.19"/>
                <dgm:constr type="t" for="ch" forName="ConnectLine" refType="h" fact="0.31"/>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8"/>
                <dgm:constr type="l" for="ch" forName="L1TextContainer" refType="w" fact="0.06"/>
                <dgm:constr type="t" for="ch" forName="L1TextContainer" refType="h" fact="0.35"/>
                <dgm:constr type="h" for="ch" forName="L1TextContainer" refType="h" fact="0.113"/>
                <dgm:constr type="w" for="ch" forName="L2TextContainerWrapper" refType="w"/>
                <dgm:constr type="h" for="ch" forName="L2TextContainerWrapper" refType="h" fact="0.31"/>
                <dgm:constr type="t" for="ch" forName="L2TextContainerWrapper" refType="h" fact="0.69"/>
                <dgm:constr type="w" for="ch" forName="ConnectLine"/>
                <dgm:constr type="l" for="ch" forName="ConnectLine" refType="w" fact="0.5"/>
                <dgm:constr type="h" for="ch" forName="ConnectLine" refType="h" fact="0.19"/>
                <dgm:constr type="t" for="ch" forName="ConnectLine" refType="h" fact="0.5"/>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55"/>
                  <dgm:constr type="b" for="ch" forName="L2TextContainer" refType="h"/>
                  <dgm:constr type="h" for="ch" forName="FlexibleEmptyPlaceHolder" refType="h" fact="0.45"/>
                </dgm:constrLst>
              </dgm:if>
              <dgm:else name="CaseForPlacingL2TextContaineBelowDivider">
                <dgm:constrLst>
                  <dgm:constr type="h" for="ch" forName="L2TextContainer" refType="h" fact="0.55"/>
                  <dgm:constr type="h" for="ch" forName="FlexibleEmptyPlaceHolder" refType="h" fact="0.45"/>
                  <dgm:constr type="b" for="ch" forName="FlexibleEmptyPlaceHolder" refType="h"/>
                </dgm:constrLst>
              </dgm:else>
            </dgm:choose>
            <dgm:layoutNode name="L2TextContainer" styleLbl="bgAcc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oundRect" r:blip="">
                <dgm:adjLst/>
              </dgm:shape>
              <dgm:presOf axis="des" ptType="node"/>
              <dgm:constrLst>
                <dgm:constr type="primFontSz" val="17"/>
                <dgm:constr type="lMarg" refType="primFontSz" fact="0.7"/>
                <dgm:constr type="rMarg" refType="primFontSz" fact="0.7"/>
                <dgm:constr type="tMarg" refType="primFontSz" fact="0.7"/>
                <dgm:constr type="bMarg" refType="primFontSz" fact="0.7"/>
              </dgm:constrLst>
              <dgm:ruleLst>
                <dgm:rule type="primFontSz" val="12" fact="NaN" max="NaN"/>
                <dgm:rule type="secFontSz" val="10" fact="NaN" max="NaN"/>
                <dgm:rule type="h" val="INF"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2TextContainer">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orPoint" styleLbl="alignNode1" moveWith="L2TextContainer">
            <dgm:alg type="sp"/>
            <dgm:shape xmlns:r="http://schemas.openxmlformats.org/officeDocument/2006/relationships" type="ellipse" r:blip="" zOrderOff="1">
              <dgm:adj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9B87C3-F9B9-4936-8C68-3C0B99D38643}" type="datetimeFigureOut">
              <a:rPr lang="en-AU" smtClean="0"/>
              <a:t>10/10/2025</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0C2BE0-1844-4104-B6C7-9C72C4E1586C}" type="slidenum">
              <a:rPr lang="en-AU" smtClean="0"/>
              <a:t>‹#›</a:t>
            </a:fld>
            <a:endParaRPr lang="en-AU" dirty="0"/>
          </a:p>
        </p:txBody>
      </p:sp>
    </p:spTree>
    <p:extLst>
      <p:ext uri="{BB962C8B-B14F-4D97-AF65-F5344CB8AC3E}">
        <p14:creationId xmlns:p14="http://schemas.microsoft.com/office/powerpoint/2010/main" val="1497841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240C2BE0-1844-4104-B6C7-9C72C4E1586C}" type="slidenum">
              <a:rPr lang="en-AU" smtClean="0"/>
              <a:t>2</a:t>
            </a:fld>
            <a:endParaRPr lang="en-AU" dirty="0"/>
          </a:p>
        </p:txBody>
      </p:sp>
    </p:spTree>
    <p:extLst>
      <p:ext uri="{BB962C8B-B14F-4D97-AF65-F5344CB8AC3E}">
        <p14:creationId xmlns:p14="http://schemas.microsoft.com/office/powerpoint/2010/main" val="3893660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240C2BE0-1844-4104-B6C7-9C72C4E1586C}" type="slidenum">
              <a:rPr lang="en-AU" smtClean="0"/>
              <a:t>6</a:t>
            </a:fld>
            <a:endParaRPr lang="en-AU" dirty="0"/>
          </a:p>
        </p:txBody>
      </p:sp>
    </p:spTree>
    <p:extLst>
      <p:ext uri="{BB962C8B-B14F-4D97-AF65-F5344CB8AC3E}">
        <p14:creationId xmlns:p14="http://schemas.microsoft.com/office/powerpoint/2010/main" val="42187893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240C2BE0-1844-4104-B6C7-9C72C4E1586C}" type="slidenum">
              <a:rPr lang="en-AU" smtClean="0"/>
              <a:t>7</a:t>
            </a:fld>
            <a:endParaRPr lang="en-AU" dirty="0"/>
          </a:p>
        </p:txBody>
      </p:sp>
    </p:spTree>
    <p:extLst>
      <p:ext uri="{BB962C8B-B14F-4D97-AF65-F5344CB8AC3E}">
        <p14:creationId xmlns:p14="http://schemas.microsoft.com/office/powerpoint/2010/main" val="24216804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7C21C-80D9-9154-25DC-3790E786B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80E9DC-DABC-ECE5-D702-9B6C9A6C6C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114B67-01C3-EED4-C39C-B6D34776FF59}"/>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892C225-A533-13EA-209F-9E7182688414}"/>
              </a:ext>
            </a:extLst>
          </p:cNvPr>
          <p:cNvSpPr>
            <a:spLocks noGrp="1"/>
          </p:cNvSpPr>
          <p:nvPr>
            <p:ph type="sldNum" sz="quarter" idx="5"/>
          </p:nvPr>
        </p:nvSpPr>
        <p:spPr/>
        <p:txBody>
          <a:bodyPr/>
          <a:lstStyle/>
          <a:p>
            <a:fld id="{240C2BE0-1844-4104-B6C7-9C72C4E1586C}" type="slidenum">
              <a:rPr lang="en-AU" smtClean="0"/>
              <a:t>8</a:t>
            </a:fld>
            <a:endParaRPr lang="en-AU" dirty="0"/>
          </a:p>
        </p:txBody>
      </p:sp>
    </p:spTree>
    <p:extLst>
      <p:ext uri="{BB962C8B-B14F-4D97-AF65-F5344CB8AC3E}">
        <p14:creationId xmlns:p14="http://schemas.microsoft.com/office/powerpoint/2010/main" val="20384719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840E7-309B-F8C8-60F7-818B54A8E7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DF1A41-2BE0-D0AD-1671-9C90DEE7AE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941E6B-8FE1-C31E-312D-7C1477F9CC63}"/>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47E01847-1A20-4DA8-298E-C408162E3C41}"/>
              </a:ext>
            </a:extLst>
          </p:cNvPr>
          <p:cNvSpPr>
            <a:spLocks noGrp="1"/>
          </p:cNvSpPr>
          <p:nvPr>
            <p:ph type="sldNum" sz="quarter" idx="5"/>
          </p:nvPr>
        </p:nvSpPr>
        <p:spPr/>
        <p:txBody>
          <a:bodyPr/>
          <a:lstStyle/>
          <a:p>
            <a:fld id="{240C2BE0-1844-4104-B6C7-9C72C4E1586C}" type="slidenum">
              <a:rPr lang="en-AU" smtClean="0"/>
              <a:t>9</a:t>
            </a:fld>
            <a:endParaRPr lang="en-AU" dirty="0"/>
          </a:p>
        </p:txBody>
      </p:sp>
    </p:spTree>
    <p:extLst>
      <p:ext uri="{BB962C8B-B14F-4D97-AF65-F5344CB8AC3E}">
        <p14:creationId xmlns:p14="http://schemas.microsoft.com/office/powerpoint/2010/main" val="39064139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40801-AFAE-0B5F-A2B1-3ADB7D3E93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536726-A5E3-737D-F22F-93F820F58F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2F656B-1157-937A-6BBA-BB5F1F047313}"/>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03B418B6-E87F-516D-2B35-961E06E5C73F}"/>
              </a:ext>
            </a:extLst>
          </p:cNvPr>
          <p:cNvSpPr>
            <a:spLocks noGrp="1"/>
          </p:cNvSpPr>
          <p:nvPr>
            <p:ph type="sldNum" sz="quarter" idx="5"/>
          </p:nvPr>
        </p:nvSpPr>
        <p:spPr/>
        <p:txBody>
          <a:bodyPr/>
          <a:lstStyle/>
          <a:p>
            <a:fld id="{240C2BE0-1844-4104-B6C7-9C72C4E1586C}" type="slidenum">
              <a:rPr lang="en-AU" smtClean="0"/>
              <a:t>10</a:t>
            </a:fld>
            <a:endParaRPr lang="en-AU" dirty="0"/>
          </a:p>
        </p:txBody>
      </p:sp>
    </p:spTree>
    <p:extLst>
      <p:ext uri="{BB962C8B-B14F-4D97-AF65-F5344CB8AC3E}">
        <p14:creationId xmlns:p14="http://schemas.microsoft.com/office/powerpoint/2010/main" val="8504332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240C2BE0-1844-4104-B6C7-9C72C4E1586C}" type="slidenum">
              <a:rPr lang="en-AU" smtClean="0"/>
              <a:t>11</a:t>
            </a:fld>
            <a:endParaRPr lang="en-AU" dirty="0"/>
          </a:p>
        </p:txBody>
      </p:sp>
    </p:spTree>
    <p:extLst>
      <p:ext uri="{BB962C8B-B14F-4D97-AF65-F5344CB8AC3E}">
        <p14:creationId xmlns:p14="http://schemas.microsoft.com/office/powerpoint/2010/main" val="5161550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2727A-07EF-2F3B-988B-3D2C15E511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F37F79-2610-D09D-BCB4-5E7823C784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80DE85-F64F-0B22-5A91-F2570E6760E6}"/>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742760B6-5D70-50BD-2E83-A83D31B988AA}"/>
              </a:ext>
            </a:extLst>
          </p:cNvPr>
          <p:cNvSpPr>
            <a:spLocks noGrp="1"/>
          </p:cNvSpPr>
          <p:nvPr>
            <p:ph type="sldNum" sz="quarter" idx="5"/>
          </p:nvPr>
        </p:nvSpPr>
        <p:spPr/>
        <p:txBody>
          <a:bodyPr/>
          <a:lstStyle/>
          <a:p>
            <a:fld id="{240C2BE0-1844-4104-B6C7-9C72C4E1586C}" type="slidenum">
              <a:rPr lang="en-AU" smtClean="0"/>
              <a:t>12</a:t>
            </a:fld>
            <a:endParaRPr lang="en-AU" dirty="0"/>
          </a:p>
        </p:txBody>
      </p:sp>
    </p:spTree>
    <p:extLst>
      <p:ext uri="{BB962C8B-B14F-4D97-AF65-F5344CB8AC3E}">
        <p14:creationId xmlns:p14="http://schemas.microsoft.com/office/powerpoint/2010/main" val="2671001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00A06-09AB-C0DC-7C0C-51145AE7AC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2CB201-C82B-A806-7566-825177E84A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78E8E1-2DC7-DFA3-DC80-4C139D6C9023}"/>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AFEEB332-2D1F-768E-8CE8-162B4CA35F7B}"/>
              </a:ext>
            </a:extLst>
          </p:cNvPr>
          <p:cNvSpPr>
            <a:spLocks noGrp="1"/>
          </p:cNvSpPr>
          <p:nvPr>
            <p:ph type="sldNum" sz="quarter" idx="5"/>
          </p:nvPr>
        </p:nvSpPr>
        <p:spPr/>
        <p:txBody>
          <a:bodyPr/>
          <a:lstStyle/>
          <a:p>
            <a:fld id="{240C2BE0-1844-4104-B6C7-9C72C4E1586C}" type="slidenum">
              <a:rPr lang="en-AU" smtClean="0"/>
              <a:t>13</a:t>
            </a:fld>
            <a:endParaRPr lang="en-AU" dirty="0"/>
          </a:p>
        </p:txBody>
      </p:sp>
    </p:spTree>
    <p:extLst>
      <p:ext uri="{BB962C8B-B14F-4D97-AF65-F5344CB8AC3E}">
        <p14:creationId xmlns:p14="http://schemas.microsoft.com/office/powerpoint/2010/main" val="42275418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240C2BE0-1844-4104-B6C7-9C72C4E1586C}" type="slidenum">
              <a:rPr lang="en-AU" smtClean="0"/>
              <a:t>15</a:t>
            </a:fld>
            <a:endParaRPr lang="en-AU" dirty="0"/>
          </a:p>
        </p:txBody>
      </p:sp>
    </p:spTree>
    <p:extLst>
      <p:ext uri="{BB962C8B-B14F-4D97-AF65-F5344CB8AC3E}">
        <p14:creationId xmlns:p14="http://schemas.microsoft.com/office/powerpoint/2010/main" val="18564654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240C2BE0-1844-4104-B6C7-9C72C4E1586C}" type="slidenum">
              <a:rPr lang="en-AU" smtClean="0"/>
              <a:t>16</a:t>
            </a:fld>
            <a:endParaRPr lang="en-AU" dirty="0"/>
          </a:p>
        </p:txBody>
      </p:sp>
    </p:spTree>
    <p:extLst>
      <p:ext uri="{BB962C8B-B14F-4D97-AF65-F5344CB8AC3E}">
        <p14:creationId xmlns:p14="http://schemas.microsoft.com/office/powerpoint/2010/main" val="11974225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240C2BE0-1844-4104-B6C7-9C72C4E1586C}" type="slidenum">
              <a:rPr lang="en-AU" smtClean="0"/>
              <a:t>17</a:t>
            </a:fld>
            <a:endParaRPr lang="en-AU" dirty="0"/>
          </a:p>
        </p:txBody>
      </p:sp>
    </p:spTree>
    <p:extLst>
      <p:ext uri="{BB962C8B-B14F-4D97-AF65-F5344CB8AC3E}">
        <p14:creationId xmlns:p14="http://schemas.microsoft.com/office/powerpoint/2010/main" val="25350650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0C2BE0-1844-4104-B6C7-9C72C4E1586C}" type="slidenum">
              <a:rPr lang="en-AU" smtClean="0"/>
              <a:t>18</a:t>
            </a:fld>
            <a:endParaRPr lang="en-AU" dirty="0"/>
          </a:p>
        </p:txBody>
      </p:sp>
    </p:spTree>
    <p:extLst>
      <p:ext uri="{BB962C8B-B14F-4D97-AF65-F5344CB8AC3E}">
        <p14:creationId xmlns:p14="http://schemas.microsoft.com/office/powerpoint/2010/main" val="23872928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240C2BE0-1844-4104-B6C7-9C72C4E1586C}" type="slidenum">
              <a:rPr lang="en-AU" smtClean="0"/>
              <a:t>19</a:t>
            </a:fld>
            <a:endParaRPr lang="en-AU" dirty="0"/>
          </a:p>
        </p:txBody>
      </p:sp>
    </p:spTree>
    <p:extLst>
      <p:ext uri="{BB962C8B-B14F-4D97-AF65-F5344CB8AC3E}">
        <p14:creationId xmlns:p14="http://schemas.microsoft.com/office/powerpoint/2010/main" val="13367026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240C2BE0-1844-4104-B6C7-9C72C4E1586C}" type="slidenum">
              <a:rPr lang="en-AU" smtClean="0"/>
              <a:t>20</a:t>
            </a:fld>
            <a:endParaRPr lang="en-AU" dirty="0"/>
          </a:p>
        </p:txBody>
      </p:sp>
    </p:spTree>
    <p:extLst>
      <p:ext uri="{BB962C8B-B14F-4D97-AF65-F5344CB8AC3E}">
        <p14:creationId xmlns:p14="http://schemas.microsoft.com/office/powerpoint/2010/main" val="15930839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5C3B2-C001-70C0-3712-5F8A733F92A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FBD81786-5AEA-86A2-2839-04D47B2AA4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DF728DFF-7430-4F3A-CB87-DAA1C47546CA}"/>
              </a:ext>
            </a:extLst>
          </p:cNvPr>
          <p:cNvSpPr>
            <a:spLocks noGrp="1"/>
          </p:cNvSpPr>
          <p:nvPr>
            <p:ph type="dt" sz="half" idx="10"/>
          </p:nvPr>
        </p:nvSpPr>
        <p:spPr/>
        <p:txBody>
          <a:bodyPr/>
          <a:lstStyle/>
          <a:p>
            <a:fld id="{40DC6C67-D8E1-4E30-8A1B-00093788F3EC}" type="datetimeFigureOut">
              <a:rPr lang="en-AU" smtClean="0"/>
              <a:t>10/10/2025</a:t>
            </a:fld>
            <a:endParaRPr lang="en-AU" dirty="0"/>
          </a:p>
        </p:txBody>
      </p:sp>
      <p:sp>
        <p:nvSpPr>
          <p:cNvPr id="5" name="Footer Placeholder 4">
            <a:extLst>
              <a:ext uri="{FF2B5EF4-FFF2-40B4-BE49-F238E27FC236}">
                <a16:creationId xmlns:a16="http://schemas.microsoft.com/office/drawing/2014/main" id="{B1F7F481-3996-4CBB-FDDC-ABD247D4F4DC}"/>
              </a:ext>
            </a:extLst>
          </p:cNvPr>
          <p:cNvSpPr>
            <a:spLocks noGrp="1"/>
          </p:cNvSpPr>
          <p:nvPr>
            <p:ph type="ftr" sz="quarter" idx="11"/>
          </p:nvPr>
        </p:nvSpPr>
        <p:spPr/>
        <p:txBody>
          <a:bodyPr/>
          <a:lstStyle/>
          <a:p>
            <a:endParaRPr lang="en-AU" dirty="0"/>
          </a:p>
        </p:txBody>
      </p:sp>
      <p:sp>
        <p:nvSpPr>
          <p:cNvPr id="6" name="Slide Number Placeholder 5">
            <a:extLst>
              <a:ext uri="{FF2B5EF4-FFF2-40B4-BE49-F238E27FC236}">
                <a16:creationId xmlns:a16="http://schemas.microsoft.com/office/drawing/2014/main" id="{3BA346DC-A894-5BEE-4051-C0DDE7789FA5}"/>
              </a:ext>
            </a:extLst>
          </p:cNvPr>
          <p:cNvSpPr>
            <a:spLocks noGrp="1"/>
          </p:cNvSpPr>
          <p:nvPr>
            <p:ph type="sldNum" sz="quarter" idx="12"/>
          </p:nvPr>
        </p:nvSpPr>
        <p:spPr/>
        <p:txBody>
          <a:bodyPr/>
          <a:lstStyle/>
          <a:p>
            <a:fld id="{F351101A-678D-4569-A06C-BBC80D0000C7}" type="slidenum">
              <a:rPr lang="en-AU" smtClean="0"/>
              <a:t>‹#›</a:t>
            </a:fld>
            <a:endParaRPr lang="en-AU" dirty="0"/>
          </a:p>
        </p:txBody>
      </p:sp>
    </p:spTree>
    <p:extLst>
      <p:ext uri="{BB962C8B-B14F-4D97-AF65-F5344CB8AC3E}">
        <p14:creationId xmlns:p14="http://schemas.microsoft.com/office/powerpoint/2010/main" val="88876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8CADD-598F-1A74-03FD-5C061998C4BE}"/>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BC38C878-3F7E-9BA4-4732-C6308B999E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816980B4-2D9C-7159-89B4-A88DFD1376E8}"/>
              </a:ext>
            </a:extLst>
          </p:cNvPr>
          <p:cNvSpPr>
            <a:spLocks noGrp="1"/>
          </p:cNvSpPr>
          <p:nvPr>
            <p:ph type="dt" sz="half" idx="10"/>
          </p:nvPr>
        </p:nvSpPr>
        <p:spPr/>
        <p:txBody>
          <a:bodyPr/>
          <a:lstStyle/>
          <a:p>
            <a:fld id="{40DC6C67-D8E1-4E30-8A1B-00093788F3EC}" type="datetimeFigureOut">
              <a:rPr lang="en-AU" smtClean="0"/>
              <a:t>10/10/2025</a:t>
            </a:fld>
            <a:endParaRPr lang="en-AU" dirty="0"/>
          </a:p>
        </p:txBody>
      </p:sp>
      <p:sp>
        <p:nvSpPr>
          <p:cNvPr id="5" name="Footer Placeholder 4">
            <a:extLst>
              <a:ext uri="{FF2B5EF4-FFF2-40B4-BE49-F238E27FC236}">
                <a16:creationId xmlns:a16="http://schemas.microsoft.com/office/drawing/2014/main" id="{1B68642C-0879-D694-2A96-D7E120A7BC26}"/>
              </a:ext>
            </a:extLst>
          </p:cNvPr>
          <p:cNvSpPr>
            <a:spLocks noGrp="1"/>
          </p:cNvSpPr>
          <p:nvPr>
            <p:ph type="ftr" sz="quarter" idx="11"/>
          </p:nvPr>
        </p:nvSpPr>
        <p:spPr/>
        <p:txBody>
          <a:bodyPr/>
          <a:lstStyle/>
          <a:p>
            <a:endParaRPr lang="en-AU" dirty="0"/>
          </a:p>
        </p:txBody>
      </p:sp>
      <p:sp>
        <p:nvSpPr>
          <p:cNvPr id="6" name="Slide Number Placeholder 5">
            <a:extLst>
              <a:ext uri="{FF2B5EF4-FFF2-40B4-BE49-F238E27FC236}">
                <a16:creationId xmlns:a16="http://schemas.microsoft.com/office/drawing/2014/main" id="{2B147551-537D-4FC6-AABA-2F22F2CB16FA}"/>
              </a:ext>
            </a:extLst>
          </p:cNvPr>
          <p:cNvSpPr>
            <a:spLocks noGrp="1"/>
          </p:cNvSpPr>
          <p:nvPr>
            <p:ph type="sldNum" sz="quarter" idx="12"/>
          </p:nvPr>
        </p:nvSpPr>
        <p:spPr/>
        <p:txBody>
          <a:bodyPr/>
          <a:lstStyle/>
          <a:p>
            <a:fld id="{F351101A-678D-4569-A06C-BBC80D0000C7}" type="slidenum">
              <a:rPr lang="en-AU" smtClean="0"/>
              <a:t>‹#›</a:t>
            </a:fld>
            <a:endParaRPr lang="en-AU" dirty="0"/>
          </a:p>
        </p:txBody>
      </p:sp>
    </p:spTree>
    <p:extLst>
      <p:ext uri="{BB962C8B-B14F-4D97-AF65-F5344CB8AC3E}">
        <p14:creationId xmlns:p14="http://schemas.microsoft.com/office/powerpoint/2010/main" val="101508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BD9CA-1A5A-ECE2-7813-DF16D98B20A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FB80112F-69AE-A957-2B75-AB50AABD7DF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76B6A2A-441E-B92E-803F-22FDB0FAED19}"/>
              </a:ext>
            </a:extLst>
          </p:cNvPr>
          <p:cNvSpPr>
            <a:spLocks noGrp="1"/>
          </p:cNvSpPr>
          <p:nvPr>
            <p:ph type="dt" sz="half" idx="10"/>
          </p:nvPr>
        </p:nvSpPr>
        <p:spPr/>
        <p:txBody>
          <a:bodyPr/>
          <a:lstStyle/>
          <a:p>
            <a:fld id="{40DC6C67-D8E1-4E30-8A1B-00093788F3EC}" type="datetimeFigureOut">
              <a:rPr lang="en-AU" smtClean="0"/>
              <a:t>10/10/2025</a:t>
            </a:fld>
            <a:endParaRPr lang="en-AU" dirty="0"/>
          </a:p>
        </p:txBody>
      </p:sp>
      <p:sp>
        <p:nvSpPr>
          <p:cNvPr id="5" name="Footer Placeholder 4">
            <a:extLst>
              <a:ext uri="{FF2B5EF4-FFF2-40B4-BE49-F238E27FC236}">
                <a16:creationId xmlns:a16="http://schemas.microsoft.com/office/drawing/2014/main" id="{521F88C8-C0B0-A821-1C3C-74003C0753E2}"/>
              </a:ext>
            </a:extLst>
          </p:cNvPr>
          <p:cNvSpPr>
            <a:spLocks noGrp="1"/>
          </p:cNvSpPr>
          <p:nvPr>
            <p:ph type="ftr" sz="quarter" idx="11"/>
          </p:nvPr>
        </p:nvSpPr>
        <p:spPr/>
        <p:txBody>
          <a:bodyPr/>
          <a:lstStyle/>
          <a:p>
            <a:endParaRPr lang="en-AU" dirty="0"/>
          </a:p>
        </p:txBody>
      </p:sp>
      <p:sp>
        <p:nvSpPr>
          <p:cNvPr id="6" name="Slide Number Placeholder 5">
            <a:extLst>
              <a:ext uri="{FF2B5EF4-FFF2-40B4-BE49-F238E27FC236}">
                <a16:creationId xmlns:a16="http://schemas.microsoft.com/office/drawing/2014/main" id="{A29DD789-A66B-951B-9E56-F59E842E47FD}"/>
              </a:ext>
            </a:extLst>
          </p:cNvPr>
          <p:cNvSpPr>
            <a:spLocks noGrp="1"/>
          </p:cNvSpPr>
          <p:nvPr>
            <p:ph type="sldNum" sz="quarter" idx="12"/>
          </p:nvPr>
        </p:nvSpPr>
        <p:spPr/>
        <p:txBody>
          <a:bodyPr/>
          <a:lstStyle/>
          <a:p>
            <a:fld id="{F351101A-678D-4569-A06C-BBC80D0000C7}" type="slidenum">
              <a:rPr lang="en-AU" smtClean="0"/>
              <a:t>‹#›</a:t>
            </a:fld>
            <a:endParaRPr lang="en-AU" dirty="0"/>
          </a:p>
        </p:txBody>
      </p:sp>
    </p:spTree>
    <p:extLst>
      <p:ext uri="{BB962C8B-B14F-4D97-AF65-F5344CB8AC3E}">
        <p14:creationId xmlns:p14="http://schemas.microsoft.com/office/powerpoint/2010/main" val="2361671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C1F13-0F68-23A8-AAD7-3A4F35974AEE}"/>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8F402820-DA91-72BC-A945-F5A24A33DEA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D7185853-A225-D4EA-B43D-48C35C8F584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D58B0130-1EC7-3BAC-EBCD-8B0D30532F6E}"/>
              </a:ext>
            </a:extLst>
          </p:cNvPr>
          <p:cNvSpPr>
            <a:spLocks noGrp="1"/>
          </p:cNvSpPr>
          <p:nvPr>
            <p:ph type="dt" sz="half" idx="10"/>
          </p:nvPr>
        </p:nvSpPr>
        <p:spPr/>
        <p:txBody>
          <a:bodyPr/>
          <a:lstStyle/>
          <a:p>
            <a:fld id="{40DC6C67-D8E1-4E30-8A1B-00093788F3EC}" type="datetimeFigureOut">
              <a:rPr lang="en-AU" smtClean="0"/>
              <a:t>10/10/2025</a:t>
            </a:fld>
            <a:endParaRPr lang="en-AU" dirty="0"/>
          </a:p>
        </p:txBody>
      </p:sp>
      <p:sp>
        <p:nvSpPr>
          <p:cNvPr id="6" name="Footer Placeholder 5">
            <a:extLst>
              <a:ext uri="{FF2B5EF4-FFF2-40B4-BE49-F238E27FC236}">
                <a16:creationId xmlns:a16="http://schemas.microsoft.com/office/drawing/2014/main" id="{CF189646-8C89-44E2-52D7-DE122BF5999F}"/>
              </a:ext>
            </a:extLst>
          </p:cNvPr>
          <p:cNvSpPr>
            <a:spLocks noGrp="1"/>
          </p:cNvSpPr>
          <p:nvPr>
            <p:ph type="ftr" sz="quarter" idx="11"/>
          </p:nvPr>
        </p:nvSpPr>
        <p:spPr/>
        <p:txBody>
          <a:bodyPr/>
          <a:lstStyle/>
          <a:p>
            <a:endParaRPr lang="en-AU" dirty="0"/>
          </a:p>
        </p:txBody>
      </p:sp>
      <p:sp>
        <p:nvSpPr>
          <p:cNvPr id="7" name="Slide Number Placeholder 6">
            <a:extLst>
              <a:ext uri="{FF2B5EF4-FFF2-40B4-BE49-F238E27FC236}">
                <a16:creationId xmlns:a16="http://schemas.microsoft.com/office/drawing/2014/main" id="{26E62276-3682-2E58-9FEE-1B1ADEE605E5}"/>
              </a:ext>
            </a:extLst>
          </p:cNvPr>
          <p:cNvSpPr>
            <a:spLocks noGrp="1"/>
          </p:cNvSpPr>
          <p:nvPr>
            <p:ph type="sldNum" sz="quarter" idx="12"/>
          </p:nvPr>
        </p:nvSpPr>
        <p:spPr/>
        <p:txBody>
          <a:bodyPr/>
          <a:lstStyle/>
          <a:p>
            <a:fld id="{F351101A-678D-4569-A06C-BBC80D0000C7}" type="slidenum">
              <a:rPr lang="en-AU" smtClean="0"/>
              <a:t>‹#›</a:t>
            </a:fld>
            <a:endParaRPr lang="en-AU" dirty="0"/>
          </a:p>
        </p:txBody>
      </p:sp>
    </p:spTree>
    <p:extLst>
      <p:ext uri="{BB962C8B-B14F-4D97-AF65-F5344CB8AC3E}">
        <p14:creationId xmlns:p14="http://schemas.microsoft.com/office/powerpoint/2010/main" val="2506857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89254-648C-D573-1DD3-EF4DEAC3B29E}"/>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47608594-7ADD-0C95-8773-68F0E8C6E8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0AA547-2EB8-4542-C23C-F70E433DE9C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D7448B42-442F-740A-8C8B-05B5B70DD0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DA816D0-47FA-53E1-40AF-87F52BF1BAC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766D85B2-050F-D09B-CD10-A095E4FC1C20}"/>
              </a:ext>
            </a:extLst>
          </p:cNvPr>
          <p:cNvSpPr>
            <a:spLocks noGrp="1"/>
          </p:cNvSpPr>
          <p:nvPr>
            <p:ph type="dt" sz="half" idx="10"/>
          </p:nvPr>
        </p:nvSpPr>
        <p:spPr/>
        <p:txBody>
          <a:bodyPr/>
          <a:lstStyle/>
          <a:p>
            <a:fld id="{40DC6C67-D8E1-4E30-8A1B-00093788F3EC}" type="datetimeFigureOut">
              <a:rPr lang="en-AU" smtClean="0"/>
              <a:t>10/10/2025</a:t>
            </a:fld>
            <a:endParaRPr lang="en-AU" dirty="0"/>
          </a:p>
        </p:txBody>
      </p:sp>
      <p:sp>
        <p:nvSpPr>
          <p:cNvPr id="8" name="Footer Placeholder 7">
            <a:extLst>
              <a:ext uri="{FF2B5EF4-FFF2-40B4-BE49-F238E27FC236}">
                <a16:creationId xmlns:a16="http://schemas.microsoft.com/office/drawing/2014/main" id="{23CE1738-A985-7F5F-9E4E-80CBCAA7D89A}"/>
              </a:ext>
            </a:extLst>
          </p:cNvPr>
          <p:cNvSpPr>
            <a:spLocks noGrp="1"/>
          </p:cNvSpPr>
          <p:nvPr>
            <p:ph type="ftr" sz="quarter" idx="11"/>
          </p:nvPr>
        </p:nvSpPr>
        <p:spPr/>
        <p:txBody>
          <a:bodyPr/>
          <a:lstStyle/>
          <a:p>
            <a:endParaRPr lang="en-AU" dirty="0"/>
          </a:p>
        </p:txBody>
      </p:sp>
      <p:sp>
        <p:nvSpPr>
          <p:cNvPr id="9" name="Slide Number Placeholder 8">
            <a:extLst>
              <a:ext uri="{FF2B5EF4-FFF2-40B4-BE49-F238E27FC236}">
                <a16:creationId xmlns:a16="http://schemas.microsoft.com/office/drawing/2014/main" id="{898B231F-F54F-5E74-9737-5CBFEC20A468}"/>
              </a:ext>
            </a:extLst>
          </p:cNvPr>
          <p:cNvSpPr>
            <a:spLocks noGrp="1"/>
          </p:cNvSpPr>
          <p:nvPr>
            <p:ph type="sldNum" sz="quarter" idx="12"/>
          </p:nvPr>
        </p:nvSpPr>
        <p:spPr/>
        <p:txBody>
          <a:bodyPr/>
          <a:lstStyle/>
          <a:p>
            <a:fld id="{F351101A-678D-4569-A06C-BBC80D0000C7}" type="slidenum">
              <a:rPr lang="en-AU" smtClean="0"/>
              <a:t>‹#›</a:t>
            </a:fld>
            <a:endParaRPr lang="en-AU" dirty="0"/>
          </a:p>
        </p:txBody>
      </p:sp>
    </p:spTree>
    <p:extLst>
      <p:ext uri="{BB962C8B-B14F-4D97-AF65-F5344CB8AC3E}">
        <p14:creationId xmlns:p14="http://schemas.microsoft.com/office/powerpoint/2010/main" val="2332260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221A1-D1C2-C0CE-201B-2A4DAEA5D0FE}"/>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A5EDEEE6-8AE2-78DD-DC3F-1AAB7AC18A73}"/>
              </a:ext>
            </a:extLst>
          </p:cNvPr>
          <p:cNvSpPr>
            <a:spLocks noGrp="1"/>
          </p:cNvSpPr>
          <p:nvPr>
            <p:ph type="dt" sz="half" idx="10"/>
          </p:nvPr>
        </p:nvSpPr>
        <p:spPr/>
        <p:txBody>
          <a:bodyPr/>
          <a:lstStyle/>
          <a:p>
            <a:fld id="{40DC6C67-D8E1-4E30-8A1B-00093788F3EC}" type="datetimeFigureOut">
              <a:rPr lang="en-AU" smtClean="0"/>
              <a:t>10/10/2025</a:t>
            </a:fld>
            <a:endParaRPr lang="en-AU" dirty="0"/>
          </a:p>
        </p:txBody>
      </p:sp>
      <p:sp>
        <p:nvSpPr>
          <p:cNvPr id="4" name="Footer Placeholder 3">
            <a:extLst>
              <a:ext uri="{FF2B5EF4-FFF2-40B4-BE49-F238E27FC236}">
                <a16:creationId xmlns:a16="http://schemas.microsoft.com/office/drawing/2014/main" id="{07BA34D5-C15B-8EDD-5CBE-1ADDD1A001FC}"/>
              </a:ext>
            </a:extLst>
          </p:cNvPr>
          <p:cNvSpPr>
            <a:spLocks noGrp="1"/>
          </p:cNvSpPr>
          <p:nvPr>
            <p:ph type="ftr" sz="quarter" idx="11"/>
          </p:nvPr>
        </p:nvSpPr>
        <p:spPr/>
        <p:txBody>
          <a:bodyPr/>
          <a:lstStyle/>
          <a:p>
            <a:endParaRPr lang="en-AU" dirty="0"/>
          </a:p>
        </p:txBody>
      </p:sp>
      <p:sp>
        <p:nvSpPr>
          <p:cNvPr id="5" name="Slide Number Placeholder 4">
            <a:extLst>
              <a:ext uri="{FF2B5EF4-FFF2-40B4-BE49-F238E27FC236}">
                <a16:creationId xmlns:a16="http://schemas.microsoft.com/office/drawing/2014/main" id="{998357A3-B3A4-B471-8C9D-9496C3317E0E}"/>
              </a:ext>
            </a:extLst>
          </p:cNvPr>
          <p:cNvSpPr>
            <a:spLocks noGrp="1"/>
          </p:cNvSpPr>
          <p:nvPr>
            <p:ph type="sldNum" sz="quarter" idx="12"/>
          </p:nvPr>
        </p:nvSpPr>
        <p:spPr/>
        <p:txBody>
          <a:bodyPr/>
          <a:lstStyle/>
          <a:p>
            <a:fld id="{F351101A-678D-4569-A06C-BBC80D0000C7}" type="slidenum">
              <a:rPr lang="en-AU" smtClean="0"/>
              <a:t>‹#›</a:t>
            </a:fld>
            <a:endParaRPr lang="en-AU" dirty="0"/>
          </a:p>
        </p:txBody>
      </p:sp>
    </p:spTree>
    <p:extLst>
      <p:ext uri="{BB962C8B-B14F-4D97-AF65-F5344CB8AC3E}">
        <p14:creationId xmlns:p14="http://schemas.microsoft.com/office/powerpoint/2010/main" val="3492421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F1A20B-F484-A1D8-B30F-6508C33A8A1B}"/>
              </a:ext>
            </a:extLst>
          </p:cNvPr>
          <p:cNvSpPr>
            <a:spLocks noGrp="1"/>
          </p:cNvSpPr>
          <p:nvPr>
            <p:ph type="dt" sz="half" idx="10"/>
          </p:nvPr>
        </p:nvSpPr>
        <p:spPr/>
        <p:txBody>
          <a:bodyPr/>
          <a:lstStyle/>
          <a:p>
            <a:fld id="{40DC6C67-D8E1-4E30-8A1B-00093788F3EC}" type="datetimeFigureOut">
              <a:rPr lang="en-AU" smtClean="0"/>
              <a:t>10/10/2025</a:t>
            </a:fld>
            <a:endParaRPr lang="en-AU" dirty="0"/>
          </a:p>
        </p:txBody>
      </p:sp>
      <p:sp>
        <p:nvSpPr>
          <p:cNvPr id="3" name="Footer Placeholder 2">
            <a:extLst>
              <a:ext uri="{FF2B5EF4-FFF2-40B4-BE49-F238E27FC236}">
                <a16:creationId xmlns:a16="http://schemas.microsoft.com/office/drawing/2014/main" id="{E09AD6BD-3AE5-300A-E1C1-9F6B3969A1F3}"/>
              </a:ext>
            </a:extLst>
          </p:cNvPr>
          <p:cNvSpPr>
            <a:spLocks noGrp="1"/>
          </p:cNvSpPr>
          <p:nvPr>
            <p:ph type="ftr" sz="quarter" idx="11"/>
          </p:nvPr>
        </p:nvSpPr>
        <p:spPr/>
        <p:txBody>
          <a:bodyPr/>
          <a:lstStyle/>
          <a:p>
            <a:endParaRPr lang="en-AU" dirty="0"/>
          </a:p>
        </p:txBody>
      </p:sp>
      <p:sp>
        <p:nvSpPr>
          <p:cNvPr id="4" name="Slide Number Placeholder 3">
            <a:extLst>
              <a:ext uri="{FF2B5EF4-FFF2-40B4-BE49-F238E27FC236}">
                <a16:creationId xmlns:a16="http://schemas.microsoft.com/office/drawing/2014/main" id="{1D9E210D-5D70-EC06-1194-ED0FE6CA065F}"/>
              </a:ext>
            </a:extLst>
          </p:cNvPr>
          <p:cNvSpPr>
            <a:spLocks noGrp="1"/>
          </p:cNvSpPr>
          <p:nvPr>
            <p:ph type="sldNum" sz="quarter" idx="12"/>
          </p:nvPr>
        </p:nvSpPr>
        <p:spPr/>
        <p:txBody>
          <a:bodyPr/>
          <a:lstStyle/>
          <a:p>
            <a:fld id="{F351101A-678D-4569-A06C-BBC80D0000C7}" type="slidenum">
              <a:rPr lang="en-AU" smtClean="0"/>
              <a:t>‹#›</a:t>
            </a:fld>
            <a:endParaRPr lang="en-AU" dirty="0"/>
          </a:p>
        </p:txBody>
      </p:sp>
    </p:spTree>
    <p:extLst>
      <p:ext uri="{BB962C8B-B14F-4D97-AF65-F5344CB8AC3E}">
        <p14:creationId xmlns:p14="http://schemas.microsoft.com/office/powerpoint/2010/main" val="3380390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9BE4C-90C9-8B9B-0CB7-5A65A44124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9C5E9587-E45A-7F8C-758D-AAEC7400EA4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B6F583D2-5E6A-7729-5402-542599E626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9FEB72-7584-66F0-3F10-7D8C1592BFD6}"/>
              </a:ext>
            </a:extLst>
          </p:cNvPr>
          <p:cNvSpPr>
            <a:spLocks noGrp="1"/>
          </p:cNvSpPr>
          <p:nvPr>
            <p:ph type="dt" sz="half" idx="10"/>
          </p:nvPr>
        </p:nvSpPr>
        <p:spPr/>
        <p:txBody>
          <a:bodyPr/>
          <a:lstStyle/>
          <a:p>
            <a:fld id="{40DC6C67-D8E1-4E30-8A1B-00093788F3EC}" type="datetimeFigureOut">
              <a:rPr lang="en-AU" smtClean="0"/>
              <a:t>10/10/2025</a:t>
            </a:fld>
            <a:endParaRPr lang="en-AU" dirty="0"/>
          </a:p>
        </p:txBody>
      </p:sp>
      <p:sp>
        <p:nvSpPr>
          <p:cNvPr id="6" name="Footer Placeholder 5">
            <a:extLst>
              <a:ext uri="{FF2B5EF4-FFF2-40B4-BE49-F238E27FC236}">
                <a16:creationId xmlns:a16="http://schemas.microsoft.com/office/drawing/2014/main" id="{B6BB41FE-D08A-F337-F11C-F3641A200565}"/>
              </a:ext>
            </a:extLst>
          </p:cNvPr>
          <p:cNvSpPr>
            <a:spLocks noGrp="1"/>
          </p:cNvSpPr>
          <p:nvPr>
            <p:ph type="ftr" sz="quarter" idx="11"/>
          </p:nvPr>
        </p:nvSpPr>
        <p:spPr/>
        <p:txBody>
          <a:bodyPr/>
          <a:lstStyle/>
          <a:p>
            <a:endParaRPr lang="en-AU" dirty="0"/>
          </a:p>
        </p:txBody>
      </p:sp>
      <p:sp>
        <p:nvSpPr>
          <p:cNvPr id="7" name="Slide Number Placeholder 6">
            <a:extLst>
              <a:ext uri="{FF2B5EF4-FFF2-40B4-BE49-F238E27FC236}">
                <a16:creationId xmlns:a16="http://schemas.microsoft.com/office/drawing/2014/main" id="{C7BBA2B3-FA86-7D15-B039-322EFFB1F2B7}"/>
              </a:ext>
            </a:extLst>
          </p:cNvPr>
          <p:cNvSpPr>
            <a:spLocks noGrp="1"/>
          </p:cNvSpPr>
          <p:nvPr>
            <p:ph type="sldNum" sz="quarter" idx="12"/>
          </p:nvPr>
        </p:nvSpPr>
        <p:spPr/>
        <p:txBody>
          <a:bodyPr/>
          <a:lstStyle/>
          <a:p>
            <a:fld id="{F351101A-678D-4569-A06C-BBC80D0000C7}" type="slidenum">
              <a:rPr lang="en-AU" smtClean="0"/>
              <a:t>‹#›</a:t>
            </a:fld>
            <a:endParaRPr lang="en-AU" dirty="0"/>
          </a:p>
        </p:txBody>
      </p:sp>
    </p:spTree>
    <p:extLst>
      <p:ext uri="{BB962C8B-B14F-4D97-AF65-F5344CB8AC3E}">
        <p14:creationId xmlns:p14="http://schemas.microsoft.com/office/powerpoint/2010/main" val="3332476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64E71-81D2-A51D-43FE-1A04B1A511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A6C62423-B423-FFDB-584A-CA3C5B6DAF4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4" name="Text Placeholder 3">
            <a:extLst>
              <a:ext uri="{FF2B5EF4-FFF2-40B4-BE49-F238E27FC236}">
                <a16:creationId xmlns:a16="http://schemas.microsoft.com/office/drawing/2014/main" id="{85408404-DC14-0A58-D71B-84AC5D8FA1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E8DF5B-0B91-D01D-B5B6-2F361831B731}"/>
              </a:ext>
            </a:extLst>
          </p:cNvPr>
          <p:cNvSpPr>
            <a:spLocks noGrp="1"/>
          </p:cNvSpPr>
          <p:nvPr>
            <p:ph type="dt" sz="half" idx="10"/>
          </p:nvPr>
        </p:nvSpPr>
        <p:spPr/>
        <p:txBody>
          <a:bodyPr/>
          <a:lstStyle/>
          <a:p>
            <a:fld id="{40DC6C67-D8E1-4E30-8A1B-00093788F3EC}" type="datetimeFigureOut">
              <a:rPr lang="en-AU" smtClean="0"/>
              <a:t>10/10/2025</a:t>
            </a:fld>
            <a:endParaRPr lang="en-AU" dirty="0"/>
          </a:p>
        </p:txBody>
      </p:sp>
      <p:sp>
        <p:nvSpPr>
          <p:cNvPr id="6" name="Footer Placeholder 5">
            <a:extLst>
              <a:ext uri="{FF2B5EF4-FFF2-40B4-BE49-F238E27FC236}">
                <a16:creationId xmlns:a16="http://schemas.microsoft.com/office/drawing/2014/main" id="{44D322A6-1092-A2BB-C175-DE6E2F47CE99}"/>
              </a:ext>
            </a:extLst>
          </p:cNvPr>
          <p:cNvSpPr>
            <a:spLocks noGrp="1"/>
          </p:cNvSpPr>
          <p:nvPr>
            <p:ph type="ftr" sz="quarter" idx="11"/>
          </p:nvPr>
        </p:nvSpPr>
        <p:spPr/>
        <p:txBody>
          <a:bodyPr/>
          <a:lstStyle/>
          <a:p>
            <a:endParaRPr lang="en-AU" dirty="0"/>
          </a:p>
        </p:txBody>
      </p:sp>
      <p:sp>
        <p:nvSpPr>
          <p:cNvPr id="7" name="Slide Number Placeholder 6">
            <a:extLst>
              <a:ext uri="{FF2B5EF4-FFF2-40B4-BE49-F238E27FC236}">
                <a16:creationId xmlns:a16="http://schemas.microsoft.com/office/drawing/2014/main" id="{88A68417-2F3A-200A-4220-77CE51D88ECF}"/>
              </a:ext>
            </a:extLst>
          </p:cNvPr>
          <p:cNvSpPr>
            <a:spLocks noGrp="1"/>
          </p:cNvSpPr>
          <p:nvPr>
            <p:ph type="sldNum" sz="quarter" idx="12"/>
          </p:nvPr>
        </p:nvSpPr>
        <p:spPr/>
        <p:txBody>
          <a:bodyPr/>
          <a:lstStyle/>
          <a:p>
            <a:fld id="{F351101A-678D-4569-A06C-BBC80D0000C7}" type="slidenum">
              <a:rPr lang="en-AU" smtClean="0"/>
              <a:t>‹#›</a:t>
            </a:fld>
            <a:endParaRPr lang="en-AU" dirty="0"/>
          </a:p>
        </p:txBody>
      </p:sp>
    </p:spTree>
    <p:extLst>
      <p:ext uri="{BB962C8B-B14F-4D97-AF65-F5344CB8AC3E}">
        <p14:creationId xmlns:p14="http://schemas.microsoft.com/office/powerpoint/2010/main" val="2474262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7CD01-32DA-F1CC-1069-7D7E9E109136}"/>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3CC9CA1A-BFEE-EFC9-FE76-436EF5D11DA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C5BEE016-D179-DC28-C69A-105EFB2F6B8F}"/>
              </a:ext>
            </a:extLst>
          </p:cNvPr>
          <p:cNvSpPr>
            <a:spLocks noGrp="1"/>
          </p:cNvSpPr>
          <p:nvPr>
            <p:ph type="dt" sz="half" idx="10"/>
          </p:nvPr>
        </p:nvSpPr>
        <p:spPr/>
        <p:txBody>
          <a:bodyPr/>
          <a:lstStyle/>
          <a:p>
            <a:fld id="{40DC6C67-D8E1-4E30-8A1B-00093788F3EC}" type="datetimeFigureOut">
              <a:rPr lang="en-AU" smtClean="0"/>
              <a:t>10/10/2025</a:t>
            </a:fld>
            <a:endParaRPr lang="en-AU" dirty="0"/>
          </a:p>
        </p:txBody>
      </p:sp>
      <p:sp>
        <p:nvSpPr>
          <p:cNvPr id="5" name="Footer Placeholder 4">
            <a:extLst>
              <a:ext uri="{FF2B5EF4-FFF2-40B4-BE49-F238E27FC236}">
                <a16:creationId xmlns:a16="http://schemas.microsoft.com/office/drawing/2014/main" id="{9D3A4E61-539A-7D85-1670-E4BEDBEFE7BF}"/>
              </a:ext>
            </a:extLst>
          </p:cNvPr>
          <p:cNvSpPr>
            <a:spLocks noGrp="1"/>
          </p:cNvSpPr>
          <p:nvPr>
            <p:ph type="ftr" sz="quarter" idx="11"/>
          </p:nvPr>
        </p:nvSpPr>
        <p:spPr/>
        <p:txBody>
          <a:bodyPr/>
          <a:lstStyle/>
          <a:p>
            <a:endParaRPr lang="en-AU" dirty="0"/>
          </a:p>
        </p:txBody>
      </p:sp>
      <p:sp>
        <p:nvSpPr>
          <p:cNvPr id="6" name="Slide Number Placeholder 5">
            <a:extLst>
              <a:ext uri="{FF2B5EF4-FFF2-40B4-BE49-F238E27FC236}">
                <a16:creationId xmlns:a16="http://schemas.microsoft.com/office/drawing/2014/main" id="{1FAE058D-6C9A-6326-1575-E6F4FB9DDE8D}"/>
              </a:ext>
            </a:extLst>
          </p:cNvPr>
          <p:cNvSpPr>
            <a:spLocks noGrp="1"/>
          </p:cNvSpPr>
          <p:nvPr>
            <p:ph type="sldNum" sz="quarter" idx="12"/>
          </p:nvPr>
        </p:nvSpPr>
        <p:spPr/>
        <p:txBody>
          <a:bodyPr/>
          <a:lstStyle/>
          <a:p>
            <a:fld id="{F351101A-678D-4569-A06C-BBC80D0000C7}" type="slidenum">
              <a:rPr lang="en-AU" smtClean="0"/>
              <a:t>‹#›</a:t>
            </a:fld>
            <a:endParaRPr lang="en-AU" dirty="0"/>
          </a:p>
        </p:txBody>
      </p:sp>
    </p:spTree>
    <p:extLst>
      <p:ext uri="{BB962C8B-B14F-4D97-AF65-F5344CB8AC3E}">
        <p14:creationId xmlns:p14="http://schemas.microsoft.com/office/powerpoint/2010/main" val="1969106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AA1B39-6881-D943-5B73-3A9F0CFAA73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407F0503-9A9D-6CE8-D309-F5FBC8201E4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F249180B-13AA-08C7-7719-EE66428B8C30}"/>
              </a:ext>
            </a:extLst>
          </p:cNvPr>
          <p:cNvSpPr>
            <a:spLocks noGrp="1"/>
          </p:cNvSpPr>
          <p:nvPr>
            <p:ph type="dt" sz="half" idx="10"/>
          </p:nvPr>
        </p:nvSpPr>
        <p:spPr/>
        <p:txBody>
          <a:bodyPr/>
          <a:lstStyle/>
          <a:p>
            <a:fld id="{40DC6C67-D8E1-4E30-8A1B-00093788F3EC}" type="datetimeFigureOut">
              <a:rPr lang="en-AU" smtClean="0"/>
              <a:t>10/10/2025</a:t>
            </a:fld>
            <a:endParaRPr lang="en-AU" dirty="0"/>
          </a:p>
        </p:txBody>
      </p:sp>
      <p:sp>
        <p:nvSpPr>
          <p:cNvPr id="5" name="Footer Placeholder 4">
            <a:extLst>
              <a:ext uri="{FF2B5EF4-FFF2-40B4-BE49-F238E27FC236}">
                <a16:creationId xmlns:a16="http://schemas.microsoft.com/office/drawing/2014/main" id="{56D691A2-C99F-CD23-E98F-CF951733D6D0}"/>
              </a:ext>
            </a:extLst>
          </p:cNvPr>
          <p:cNvSpPr>
            <a:spLocks noGrp="1"/>
          </p:cNvSpPr>
          <p:nvPr>
            <p:ph type="ftr" sz="quarter" idx="11"/>
          </p:nvPr>
        </p:nvSpPr>
        <p:spPr/>
        <p:txBody>
          <a:bodyPr/>
          <a:lstStyle/>
          <a:p>
            <a:endParaRPr lang="en-AU" dirty="0"/>
          </a:p>
        </p:txBody>
      </p:sp>
      <p:sp>
        <p:nvSpPr>
          <p:cNvPr id="6" name="Slide Number Placeholder 5">
            <a:extLst>
              <a:ext uri="{FF2B5EF4-FFF2-40B4-BE49-F238E27FC236}">
                <a16:creationId xmlns:a16="http://schemas.microsoft.com/office/drawing/2014/main" id="{2FCEE461-7118-1B77-F3B6-715BB830AFFC}"/>
              </a:ext>
            </a:extLst>
          </p:cNvPr>
          <p:cNvSpPr>
            <a:spLocks noGrp="1"/>
          </p:cNvSpPr>
          <p:nvPr>
            <p:ph type="sldNum" sz="quarter" idx="12"/>
          </p:nvPr>
        </p:nvSpPr>
        <p:spPr/>
        <p:txBody>
          <a:bodyPr/>
          <a:lstStyle/>
          <a:p>
            <a:fld id="{F351101A-678D-4569-A06C-BBC80D0000C7}" type="slidenum">
              <a:rPr lang="en-AU" smtClean="0"/>
              <a:t>‹#›</a:t>
            </a:fld>
            <a:endParaRPr lang="en-AU" dirty="0"/>
          </a:p>
        </p:txBody>
      </p:sp>
    </p:spTree>
    <p:extLst>
      <p:ext uri="{BB962C8B-B14F-4D97-AF65-F5344CB8AC3E}">
        <p14:creationId xmlns:p14="http://schemas.microsoft.com/office/powerpoint/2010/main" val="1577959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36FC07-C02C-788D-C34C-292BC92A1C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D580BA79-CF3C-4F3B-2FF9-7BB6A15D93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12C392F9-4B2C-8FF7-E626-3BD4554959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0DC6C67-D8E1-4E30-8A1B-00093788F3EC}" type="datetimeFigureOut">
              <a:rPr lang="en-AU" smtClean="0"/>
              <a:t>10/10/2025</a:t>
            </a:fld>
            <a:endParaRPr lang="en-AU" dirty="0"/>
          </a:p>
        </p:txBody>
      </p:sp>
      <p:sp>
        <p:nvSpPr>
          <p:cNvPr id="5" name="Footer Placeholder 4">
            <a:extLst>
              <a:ext uri="{FF2B5EF4-FFF2-40B4-BE49-F238E27FC236}">
                <a16:creationId xmlns:a16="http://schemas.microsoft.com/office/drawing/2014/main" id="{BCA3C8AF-00FC-6C34-515E-3CD27F4295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dirty="0"/>
          </a:p>
        </p:txBody>
      </p:sp>
      <p:sp>
        <p:nvSpPr>
          <p:cNvPr id="6" name="Slide Number Placeholder 5">
            <a:extLst>
              <a:ext uri="{FF2B5EF4-FFF2-40B4-BE49-F238E27FC236}">
                <a16:creationId xmlns:a16="http://schemas.microsoft.com/office/drawing/2014/main" id="{EE804D78-7DCD-21C0-7B86-C9548424BF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351101A-678D-4569-A06C-BBC80D0000C7}" type="slidenum">
              <a:rPr lang="en-AU" smtClean="0"/>
              <a:t>‹#›</a:t>
            </a:fld>
            <a:endParaRPr lang="en-AU" dirty="0"/>
          </a:p>
        </p:txBody>
      </p:sp>
    </p:spTree>
    <p:extLst>
      <p:ext uri="{BB962C8B-B14F-4D97-AF65-F5344CB8AC3E}">
        <p14:creationId xmlns:p14="http://schemas.microsoft.com/office/powerpoint/2010/main" val="3671351510"/>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F15EF90-5574-CDA2-C9B4-6078FE0CF504}"/>
              </a:ext>
            </a:extLst>
          </p:cNvPr>
          <p:cNvSpPr>
            <a:spLocks noGrp="1"/>
          </p:cNvSpPr>
          <p:nvPr>
            <p:ph type="body" sz="half" idx="2"/>
          </p:nvPr>
        </p:nvSpPr>
        <p:spPr>
          <a:xfrm>
            <a:off x="839788" y="1644187"/>
            <a:ext cx="5646072" cy="3811588"/>
          </a:xfrm>
        </p:spPr>
        <p:txBody>
          <a:bodyPr>
            <a:normAutofit/>
          </a:bodyPr>
          <a:lstStyle/>
          <a:p>
            <a:pPr algn="ctr">
              <a:defRPr/>
            </a:pPr>
            <a:r>
              <a:rPr lang="en-AU" sz="7100" b="1" noProof="0" dirty="0">
                <a:solidFill>
                  <a:srgbClr val="009BA8"/>
                </a:solidFill>
                <a:latin typeface="Arial" panose="020B0604020202020204" pitchFamily="34" charset="0"/>
                <a:ea typeface="+mj-ea"/>
                <a:cs typeface="Arial" panose="020B0604020202020204" pitchFamily="34" charset="0"/>
              </a:rPr>
              <a:t>Cuboree</a:t>
            </a:r>
          </a:p>
          <a:p>
            <a:pPr algn="ctr">
              <a:defRPr/>
            </a:pPr>
            <a:r>
              <a:rPr lang="en-AU" sz="7100" b="1" noProof="0" dirty="0">
                <a:solidFill>
                  <a:srgbClr val="009BA8"/>
                </a:solidFill>
                <a:latin typeface="Arial" panose="020B0604020202020204" pitchFamily="34" charset="0"/>
                <a:ea typeface="+mj-ea"/>
                <a:cs typeface="Arial" panose="020B0604020202020204" pitchFamily="34" charset="0"/>
              </a:rPr>
              <a:t>2026</a:t>
            </a:r>
            <a:endParaRPr kumimoji="0" lang="en-AU"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2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INFORMATION SESSION</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2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Baden-Powell Park, Samford</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2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9 to 13 April 2026</a:t>
            </a:r>
          </a:p>
          <a:p>
            <a:endParaRPr lang="en-AU" noProof="0" dirty="0">
              <a:latin typeface="Arial" panose="020B0604020202020204" pitchFamily="34" charset="0"/>
              <a:cs typeface="Arial" panose="020B0604020202020204" pitchFamily="34" charset="0"/>
            </a:endParaRPr>
          </a:p>
        </p:txBody>
      </p:sp>
      <p:pic>
        <p:nvPicPr>
          <p:cNvPr id="8" name="Picture 2" descr="Cuboree 2026 | Shake It Up">
            <a:extLst>
              <a:ext uri="{FF2B5EF4-FFF2-40B4-BE49-F238E27FC236}">
                <a16:creationId xmlns:a16="http://schemas.microsoft.com/office/drawing/2014/main" id="{2634E62F-1B6D-C560-BC15-86A3D4644E0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886988" y="1644187"/>
            <a:ext cx="3569625" cy="3569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4191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49B60-23DB-48AF-4380-AF38FA4F1CAC}"/>
              </a:ext>
            </a:extLst>
          </p:cNvPr>
          <p:cNvSpPr>
            <a:spLocks noGrp="1"/>
          </p:cNvSpPr>
          <p:nvPr>
            <p:ph type="title"/>
          </p:nvPr>
        </p:nvSpPr>
        <p:spPr>
          <a:xfrm>
            <a:off x="838200" y="786326"/>
            <a:ext cx="10515600" cy="786442"/>
          </a:xfrm>
        </p:spPr>
        <p:txBody>
          <a:bodyPr>
            <a:normAutofit/>
          </a:bodyPr>
          <a:lstStyle/>
          <a:p>
            <a:pPr algn="ctr"/>
            <a:r>
              <a:rPr kumimoji="0" lang="en-AU" sz="4000" b="1" i="0" u="none" strike="noStrike" kern="1200" cap="none" spc="0" normalizeH="0" baseline="0" noProof="0" dirty="0">
                <a:ln>
                  <a:noFill/>
                </a:ln>
                <a:solidFill>
                  <a:srgbClr val="009BA8"/>
                </a:solidFill>
                <a:effectLst/>
                <a:uLnTx/>
                <a:uFillTx/>
                <a:latin typeface="Arial" panose="020B0604020202020204" pitchFamily="34" charset="0"/>
                <a:cs typeface="Arial" panose="020B0604020202020204" pitchFamily="34" charset="0"/>
              </a:rPr>
              <a:t>Introducing the 8</a:t>
            </a:r>
            <a:r>
              <a:rPr kumimoji="0" lang="en-AU" sz="4000" b="1" i="0" u="none" strike="noStrike" kern="1200" cap="none" spc="0" normalizeH="0" baseline="30000" noProof="0" dirty="0">
                <a:ln>
                  <a:noFill/>
                </a:ln>
                <a:solidFill>
                  <a:srgbClr val="009BA8"/>
                </a:solidFill>
                <a:effectLst/>
                <a:uLnTx/>
                <a:uFillTx/>
                <a:latin typeface="Arial" panose="020B0604020202020204" pitchFamily="34" charset="0"/>
                <a:cs typeface="Arial" panose="020B0604020202020204" pitchFamily="34" charset="0"/>
              </a:rPr>
              <a:t>th</a:t>
            </a:r>
            <a:r>
              <a:rPr kumimoji="0" lang="en-AU" sz="4000" b="1" i="0" u="none" strike="noStrike" kern="1200" cap="none" spc="0" normalizeH="0" baseline="0" noProof="0" dirty="0">
                <a:ln>
                  <a:noFill/>
                </a:ln>
                <a:solidFill>
                  <a:srgbClr val="009BA8"/>
                </a:solidFill>
                <a:effectLst/>
                <a:uLnTx/>
                <a:uFillTx/>
                <a:latin typeface="Arial" panose="020B0604020202020204" pitchFamily="34" charset="0"/>
                <a:cs typeface="Arial" panose="020B0604020202020204" pitchFamily="34" charset="0"/>
              </a:rPr>
              <a:t> Queensland Cuboree</a:t>
            </a:r>
            <a:endParaRPr lang="en-AU" sz="4000" b="1" noProof="0" dirty="0">
              <a:solidFill>
                <a:srgbClr val="009BA8"/>
              </a:solidFill>
              <a:latin typeface="Arial" panose="020B0604020202020204" pitchFamily="34" charset="0"/>
              <a:cs typeface="Arial" panose="020B0604020202020204" pitchFamily="34" charset="0"/>
            </a:endParaRPr>
          </a:p>
        </p:txBody>
      </p:sp>
      <p:graphicFrame>
        <p:nvGraphicFramePr>
          <p:cNvPr id="8" name="Diagram 7">
            <a:extLst>
              <a:ext uri="{FF2B5EF4-FFF2-40B4-BE49-F238E27FC236}">
                <a16:creationId xmlns:a16="http://schemas.microsoft.com/office/drawing/2014/main" id="{30757F16-AD28-E9F1-C4AE-7C8D7104F473}"/>
              </a:ext>
            </a:extLst>
          </p:cNvPr>
          <p:cNvGraphicFramePr/>
          <p:nvPr>
            <p:extLst>
              <p:ext uri="{D42A27DB-BD31-4B8C-83A1-F6EECF244321}">
                <p14:modId xmlns:p14="http://schemas.microsoft.com/office/powerpoint/2010/main" val="2736267420"/>
              </p:ext>
            </p:extLst>
          </p:nvPr>
        </p:nvGraphicFramePr>
        <p:xfrm>
          <a:off x="2293112" y="1572768"/>
          <a:ext cx="7605776" cy="43643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2936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7E728-C6CE-93CF-FADA-F62E315CFE51}"/>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A9E16906-0908-67A2-18E7-2B22976027E9}"/>
              </a:ext>
            </a:extLst>
          </p:cNvPr>
          <p:cNvSpPr txBox="1">
            <a:spLocks/>
          </p:cNvSpPr>
          <p:nvPr/>
        </p:nvSpPr>
        <p:spPr>
          <a:xfrm>
            <a:off x="838200" y="786326"/>
            <a:ext cx="10515600" cy="78644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4000" b="1" noProof="0" dirty="0">
                <a:solidFill>
                  <a:srgbClr val="009BA8"/>
                </a:solidFill>
                <a:latin typeface="Arial" panose="020B0604020202020204" pitchFamily="34" charset="0"/>
                <a:cs typeface="Arial" panose="020B0604020202020204" pitchFamily="34" charset="0"/>
              </a:rPr>
              <a:t>What is a Cuboree?</a:t>
            </a:r>
          </a:p>
        </p:txBody>
      </p:sp>
      <p:sp>
        <p:nvSpPr>
          <p:cNvPr id="9" name="Content Placeholder 2">
            <a:extLst>
              <a:ext uri="{FF2B5EF4-FFF2-40B4-BE49-F238E27FC236}">
                <a16:creationId xmlns:a16="http://schemas.microsoft.com/office/drawing/2014/main" id="{2C621867-4568-DBA4-5DCB-8ECED87C8997}"/>
              </a:ext>
            </a:extLst>
          </p:cNvPr>
          <p:cNvSpPr txBox="1">
            <a:spLocks/>
          </p:cNvSpPr>
          <p:nvPr/>
        </p:nvSpPr>
        <p:spPr>
          <a:xfrm>
            <a:off x="838200" y="1463926"/>
            <a:ext cx="8532377" cy="435133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600"/>
              </a:spcAft>
            </a:pPr>
            <a:r>
              <a:rPr lang="en-AU" sz="1900" noProof="0" dirty="0">
                <a:solidFill>
                  <a:schemeClr val="bg1"/>
                </a:solidFill>
                <a:latin typeface="Arial" panose="020B0604020202020204" pitchFamily="34" charset="0"/>
                <a:cs typeface="Arial" panose="020B0604020202020204" pitchFamily="34" charset="0"/>
              </a:rPr>
              <a:t>A large gathering of Scouts. Jamborees are held all over the world.</a:t>
            </a:r>
          </a:p>
          <a:p>
            <a:pPr>
              <a:spcAft>
                <a:spcPts val="1600"/>
              </a:spcAft>
            </a:pPr>
            <a:r>
              <a:rPr lang="en-AU" sz="1900" noProof="0" dirty="0">
                <a:solidFill>
                  <a:schemeClr val="bg1"/>
                </a:solidFill>
                <a:latin typeface="Arial" panose="020B0604020202020204" pitchFamily="34" charset="0"/>
                <a:cs typeface="Arial" panose="020B0604020202020204" pitchFamily="34" charset="0"/>
              </a:rPr>
              <a:t>The purpose of Cuboree is to provide young people with a fun, safe and engaging program that encourages participation, independence, and teamwork. Through a wide variety of activities and experiences, Cub Scouts grow in confidence and develop resilience, It’s a celebration of everything they’ve achieved so far in Scouting and a launchpad for the adventures still to come.</a:t>
            </a:r>
          </a:p>
          <a:p>
            <a:pPr>
              <a:spcAft>
                <a:spcPts val="1600"/>
              </a:spcAft>
            </a:pPr>
            <a:r>
              <a:rPr lang="en-AU" sz="1900" b="1" noProof="0" dirty="0">
                <a:solidFill>
                  <a:schemeClr val="bg1"/>
                </a:solidFill>
                <a:latin typeface="Arial" panose="020B0604020202020204" pitchFamily="34" charset="0"/>
                <a:cs typeface="Arial" panose="020B0604020202020204" pitchFamily="34" charset="0"/>
              </a:rPr>
              <a:t>Cuboree 2026</a:t>
            </a:r>
            <a:r>
              <a:rPr lang="en-AU" sz="1900" noProof="0" dirty="0">
                <a:solidFill>
                  <a:schemeClr val="bg1"/>
                </a:solidFill>
                <a:latin typeface="Arial" panose="020B0604020202020204" pitchFamily="34" charset="0"/>
                <a:cs typeface="Arial" panose="020B0604020202020204" pitchFamily="34" charset="0"/>
              </a:rPr>
              <a:t> will be the </a:t>
            </a:r>
            <a:r>
              <a:rPr lang="en-AU" sz="1900" b="1" noProof="0" dirty="0">
                <a:solidFill>
                  <a:schemeClr val="bg1"/>
                </a:solidFill>
                <a:latin typeface="Arial" panose="020B0604020202020204" pitchFamily="34" charset="0"/>
                <a:cs typeface="Arial" panose="020B0604020202020204" pitchFamily="34" charset="0"/>
              </a:rPr>
              <a:t>8</a:t>
            </a:r>
            <a:r>
              <a:rPr lang="en-AU" sz="1900" b="1" baseline="30000" noProof="0" dirty="0">
                <a:solidFill>
                  <a:schemeClr val="bg1"/>
                </a:solidFill>
                <a:latin typeface="Arial" panose="020B0604020202020204" pitchFamily="34" charset="0"/>
                <a:cs typeface="Arial" panose="020B0604020202020204" pitchFamily="34" charset="0"/>
              </a:rPr>
              <a:t>th</a:t>
            </a:r>
            <a:r>
              <a:rPr lang="en-AU" sz="1900" b="1" noProof="0" dirty="0">
                <a:solidFill>
                  <a:schemeClr val="bg1"/>
                </a:solidFill>
                <a:latin typeface="Arial" panose="020B0604020202020204" pitchFamily="34" charset="0"/>
                <a:cs typeface="Arial" panose="020B0604020202020204" pitchFamily="34" charset="0"/>
              </a:rPr>
              <a:t> Queensland Cuboree</a:t>
            </a:r>
            <a:r>
              <a:rPr lang="en-AU" sz="1900" noProof="0" dirty="0">
                <a:solidFill>
                  <a:schemeClr val="bg1"/>
                </a:solidFill>
                <a:latin typeface="Arial" panose="020B0604020202020204" pitchFamily="34" charset="0"/>
                <a:cs typeface="Arial" panose="020B0604020202020204" pitchFamily="34" charset="0"/>
              </a:rPr>
              <a:t>. It’s essentially a gigantic Cub Scout camp attended by around 1,000 people. Every Cuboree has its own theme, 2026 is </a:t>
            </a:r>
            <a:r>
              <a:rPr lang="en-AU" sz="1900" b="1" noProof="0" dirty="0">
                <a:solidFill>
                  <a:schemeClr val="bg1"/>
                </a:solidFill>
                <a:latin typeface="Arial" panose="020B0604020202020204" pitchFamily="34" charset="0"/>
                <a:cs typeface="Arial" panose="020B0604020202020204" pitchFamily="34" charset="0"/>
              </a:rPr>
              <a:t>‘Shake it Up!’</a:t>
            </a:r>
            <a:endParaRPr lang="en-AU" sz="1900" noProof="0" dirty="0">
              <a:solidFill>
                <a:schemeClr val="bg1"/>
              </a:solidFill>
              <a:latin typeface="Arial" panose="020B0604020202020204" pitchFamily="34" charset="0"/>
              <a:cs typeface="Arial" panose="020B0604020202020204" pitchFamily="34" charset="0"/>
            </a:endParaRPr>
          </a:p>
          <a:p>
            <a:pPr>
              <a:spcAft>
                <a:spcPts val="1600"/>
              </a:spcAft>
            </a:pPr>
            <a:r>
              <a:rPr lang="en-AU" sz="1900" noProof="0" dirty="0">
                <a:solidFill>
                  <a:schemeClr val="bg1"/>
                </a:solidFill>
                <a:latin typeface="Arial" panose="020B0604020202020204" pitchFamily="34" charset="0"/>
                <a:cs typeface="Arial" panose="020B0604020202020204" pitchFamily="34" charset="0"/>
              </a:rPr>
              <a:t>Cuboree is an aged appropriate event for the Cub Scout section. Hundreds of adults attend as Cub Scout Leaders within units or Service Leaders that help run the Cuboree.</a:t>
            </a:r>
          </a:p>
        </p:txBody>
      </p:sp>
    </p:spTree>
    <p:extLst>
      <p:ext uri="{BB962C8B-B14F-4D97-AF65-F5344CB8AC3E}">
        <p14:creationId xmlns:p14="http://schemas.microsoft.com/office/powerpoint/2010/main" val="4041258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3A58A86-66CD-B5C6-6FDE-3015016D519D}"/>
              </a:ext>
            </a:extLst>
          </p:cNvPr>
          <p:cNvSpPr txBox="1">
            <a:spLocks/>
          </p:cNvSpPr>
          <p:nvPr/>
        </p:nvSpPr>
        <p:spPr>
          <a:xfrm>
            <a:off x="838200" y="786326"/>
            <a:ext cx="10515600" cy="78644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4000" b="1" noProof="0" dirty="0">
                <a:solidFill>
                  <a:srgbClr val="009BA8"/>
                </a:solidFill>
                <a:latin typeface="Arial" panose="020B0604020202020204" pitchFamily="34" charset="0"/>
                <a:cs typeface="Arial" panose="020B0604020202020204" pitchFamily="34" charset="0"/>
              </a:rPr>
              <a:t>Why go to a Cuboree?</a:t>
            </a:r>
          </a:p>
        </p:txBody>
      </p:sp>
      <p:sp>
        <p:nvSpPr>
          <p:cNvPr id="4" name="Content Placeholder 2">
            <a:extLst>
              <a:ext uri="{FF2B5EF4-FFF2-40B4-BE49-F238E27FC236}">
                <a16:creationId xmlns:a16="http://schemas.microsoft.com/office/drawing/2014/main" id="{6F9F9A28-87DA-D098-B772-9DD143E94036}"/>
              </a:ext>
            </a:extLst>
          </p:cNvPr>
          <p:cNvSpPr txBox="1">
            <a:spLocks/>
          </p:cNvSpPr>
          <p:nvPr/>
        </p:nvSpPr>
        <p:spPr>
          <a:xfrm>
            <a:off x="838200" y="1690688"/>
            <a:ext cx="6398021" cy="4351338"/>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2000" noProof="0" dirty="0">
                <a:solidFill>
                  <a:schemeClr val="bg1"/>
                </a:solidFill>
                <a:latin typeface="Arial" panose="020B0604020202020204" pitchFamily="34" charset="0"/>
                <a:cs typeface="Arial" panose="020B0604020202020204" pitchFamily="34" charset="0"/>
              </a:rPr>
              <a:t>To encourage the physical, intellectual, social, emotional, and spiritual development of young people.</a:t>
            </a:r>
          </a:p>
          <a:p>
            <a:pPr marL="0" indent="0">
              <a:buFont typeface="Arial" panose="020B0604020202020204" pitchFamily="34" charset="0"/>
              <a:buNone/>
            </a:pPr>
            <a:endParaRPr lang="en-AU" sz="2000" noProof="0" dirty="0">
              <a:solidFill>
                <a:schemeClr val="bg1"/>
              </a:solidFill>
              <a:latin typeface="Arial" panose="020B0604020202020204" pitchFamily="34" charset="0"/>
              <a:cs typeface="Arial" panose="020B0604020202020204" pitchFamily="34" charset="0"/>
            </a:endParaRPr>
          </a:p>
          <a:p>
            <a:r>
              <a:rPr lang="en-AU" sz="2000" noProof="0" dirty="0">
                <a:solidFill>
                  <a:schemeClr val="bg1"/>
                </a:solidFill>
                <a:latin typeface="Arial" panose="020B0604020202020204" pitchFamily="34" charset="0"/>
                <a:cs typeface="Arial" panose="020B0604020202020204" pitchFamily="34" charset="0"/>
              </a:rPr>
              <a:t>To increase resilience in young people.</a:t>
            </a:r>
          </a:p>
          <a:p>
            <a:endParaRPr lang="en-AU" sz="2000" noProof="0" dirty="0">
              <a:solidFill>
                <a:schemeClr val="bg1"/>
              </a:solidFill>
              <a:latin typeface="Arial" panose="020B0604020202020204" pitchFamily="34" charset="0"/>
              <a:cs typeface="Arial" panose="020B0604020202020204" pitchFamily="34" charset="0"/>
            </a:endParaRPr>
          </a:p>
          <a:p>
            <a:pPr>
              <a:spcAft>
                <a:spcPts val="1600"/>
              </a:spcAft>
            </a:pPr>
            <a:r>
              <a:rPr lang="en-AU" sz="2000" noProof="0" dirty="0">
                <a:solidFill>
                  <a:schemeClr val="bg1"/>
                </a:solidFill>
                <a:latin typeface="Arial" panose="020B0604020202020204" pitchFamily="34" charset="0"/>
                <a:cs typeface="Arial" panose="020B0604020202020204" pitchFamily="34" charset="0"/>
              </a:rPr>
              <a:t>A chance to make new friends from right across Queensland.</a:t>
            </a:r>
          </a:p>
          <a:p>
            <a:pPr>
              <a:spcAft>
                <a:spcPts val="1600"/>
              </a:spcAft>
            </a:pPr>
            <a:r>
              <a:rPr lang="en-AU" sz="2000" noProof="0" dirty="0">
                <a:solidFill>
                  <a:schemeClr val="bg1"/>
                </a:solidFill>
                <a:latin typeface="Arial" panose="020B0604020202020204" pitchFamily="34" charset="0"/>
                <a:cs typeface="Arial" panose="020B0604020202020204" pitchFamily="34" charset="0"/>
              </a:rPr>
              <a:t>Participate in exciting activities, which include off-site activities in the surrounding areas of the campsite. </a:t>
            </a:r>
          </a:p>
          <a:p>
            <a:pPr>
              <a:spcAft>
                <a:spcPts val="1600"/>
              </a:spcAft>
            </a:pPr>
            <a:r>
              <a:rPr lang="en-AU" sz="2000" noProof="0" dirty="0">
                <a:solidFill>
                  <a:schemeClr val="bg1"/>
                </a:solidFill>
                <a:latin typeface="Arial" panose="020B0604020202020204" pitchFamily="34" charset="0"/>
                <a:cs typeface="Arial" panose="020B0604020202020204" pitchFamily="34" charset="0"/>
              </a:rPr>
              <a:t>It will be one the most memorable and impactful experiences you have in Cub Scouts.</a:t>
            </a:r>
          </a:p>
        </p:txBody>
      </p:sp>
      <p:pic>
        <p:nvPicPr>
          <p:cNvPr id="7" name="Picture 6">
            <a:extLst>
              <a:ext uri="{FF2B5EF4-FFF2-40B4-BE49-F238E27FC236}">
                <a16:creationId xmlns:a16="http://schemas.microsoft.com/office/drawing/2014/main" id="{D66984BD-EC29-2795-7E28-6EDEEE0865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9019" y="1572768"/>
            <a:ext cx="4304781" cy="28670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74437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445D4-AF0F-F298-F80C-1A46139CC8C8}"/>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C3537E47-9EBF-40EA-130B-6DE036151D5F}"/>
              </a:ext>
            </a:extLst>
          </p:cNvPr>
          <p:cNvSpPr txBox="1">
            <a:spLocks/>
          </p:cNvSpPr>
          <p:nvPr/>
        </p:nvSpPr>
        <p:spPr>
          <a:xfrm>
            <a:off x="838200" y="786326"/>
            <a:ext cx="10515600" cy="78644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4000" b="1" noProof="0" dirty="0">
                <a:solidFill>
                  <a:srgbClr val="009BA8"/>
                </a:solidFill>
                <a:latin typeface="Arial" panose="020B0604020202020204" pitchFamily="34" charset="0"/>
                <a:cs typeface="Arial" panose="020B0604020202020204" pitchFamily="34" charset="0"/>
              </a:rPr>
              <a:t>When and where is Cuboree 2026?</a:t>
            </a:r>
          </a:p>
        </p:txBody>
      </p:sp>
      <p:sp>
        <p:nvSpPr>
          <p:cNvPr id="4" name="Content Placeholder 2">
            <a:extLst>
              <a:ext uri="{FF2B5EF4-FFF2-40B4-BE49-F238E27FC236}">
                <a16:creationId xmlns:a16="http://schemas.microsoft.com/office/drawing/2014/main" id="{58B8A1BA-DEBB-F912-3076-C3822C6EB57B}"/>
              </a:ext>
            </a:extLst>
          </p:cNvPr>
          <p:cNvSpPr txBox="1">
            <a:spLocks/>
          </p:cNvSpPr>
          <p:nvPr/>
        </p:nvSpPr>
        <p:spPr>
          <a:xfrm>
            <a:off x="838200" y="1572768"/>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2000" noProof="0" dirty="0">
                <a:solidFill>
                  <a:schemeClr val="bg1"/>
                </a:solidFill>
                <a:latin typeface="Arial" panose="020B0604020202020204" pitchFamily="34" charset="0"/>
                <a:cs typeface="Arial" panose="020B0604020202020204" pitchFamily="34" charset="0"/>
              </a:rPr>
              <a:t>Cuboree is being held from </a:t>
            </a:r>
            <a:r>
              <a:rPr lang="en-AU" sz="2000" b="1" noProof="0" dirty="0">
                <a:solidFill>
                  <a:schemeClr val="bg1"/>
                </a:solidFill>
                <a:latin typeface="Arial" panose="020B0604020202020204" pitchFamily="34" charset="0"/>
                <a:cs typeface="Arial" panose="020B0604020202020204" pitchFamily="34" charset="0"/>
              </a:rPr>
              <a:t>9 April to 13 April 2026 </a:t>
            </a:r>
            <a:r>
              <a:rPr lang="en-AU" sz="2000" noProof="0" dirty="0">
                <a:solidFill>
                  <a:schemeClr val="bg1"/>
                </a:solidFill>
                <a:latin typeface="Arial" panose="020B0604020202020204" pitchFamily="34" charset="0"/>
                <a:cs typeface="Arial" panose="020B0604020202020204" pitchFamily="34" charset="0"/>
              </a:rPr>
              <a:t>in Brisbane, Queensland at </a:t>
            </a:r>
            <a:r>
              <a:rPr lang="en-AU" sz="2000" b="1" noProof="0" dirty="0">
                <a:solidFill>
                  <a:schemeClr val="bg1"/>
                </a:solidFill>
                <a:latin typeface="Arial" panose="020B0604020202020204" pitchFamily="34" charset="0"/>
                <a:cs typeface="Arial" panose="020B0604020202020204" pitchFamily="34" charset="0"/>
              </a:rPr>
              <a:t>Baden-Powell Park</a:t>
            </a:r>
            <a:r>
              <a:rPr lang="en-AU" sz="2000" noProof="0" dirty="0">
                <a:solidFill>
                  <a:schemeClr val="bg1"/>
                </a:solidFill>
                <a:latin typeface="Arial" panose="020B0604020202020204" pitchFamily="34" charset="0"/>
                <a:cs typeface="Arial" panose="020B0604020202020204" pitchFamily="34" charset="0"/>
              </a:rPr>
              <a:t> in Samford Valley. </a:t>
            </a:r>
          </a:p>
          <a:p>
            <a:pPr marL="0" indent="0">
              <a:buNone/>
            </a:pPr>
            <a:r>
              <a:rPr lang="en-AU" sz="1900" noProof="0" dirty="0">
                <a:solidFill>
                  <a:schemeClr val="bg1"/>
                </a:solidFill>
                <a:latin typeface="Arial" panose="020B0604020202020204" pitchFamily="34" charset="0"/>
                <a:cs typeface="Arial" panose="020B0604020202020204" pitchFamily="34" charset="0"/>
              </a:rPr>
              <a:t>Baden-Powell Park is a dedicated purpose-built for Scouting, the site features dedicated activity zones, a swimming pool, walking trails, an abseiling tower, and plenty of space for camping, exploring and of course, Cuboree fun. It’s a space full of Scout history and adventures, perfect for Cub Scouts to come together, try new things, and make lifelong memories.</a:t>
            </a:r>
          </a:p>
        </p:txBody>
      </p:sp>
      <p:pic>
        <p:nvPicPr>
          <p:cNvPr id="5" name="Picture 4" descr="Aerial view of a park with tents and trees&#10;&#10;AI-generated content may be incorrect.">
            <a:extLst>
              <a:ext uri="{FF2B5EF4-FFF2-40B4-BE49-F238E27FC236}">
                <a16:creationId xmlns:a16="http://schemas.microsoft.com/office/drawing/2014/main" id="{3B0FD552-0E10-82DC-EF6B-9C76FB330B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0255" y="3429000"/>
            <a:ext cx="5511490" cy="310021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46189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a:extLst>
              <a:ext uri="{FF2B5EF4-FFF2-40B4-BE49-F238E27FC236}">
                <a16:creationId xmlns:a16="http://schemas.microsoft.com/office/drawing/2014/main" id="{1347CD06-572B-CF7E-3775-E4267CB0C2C2}"/>
              </a:ext>
            </a:extLst>
          </p:cNvPr>
          <p:cNvGraphicFramePr/>
          <p:nvPr>
            <p:extLst>
              <p:ext uri="{D42A27DB-BD31-4B8C-83A1-F6EECF244321}">
                <p14:modId xmlns:p14="http://schemas.microsoft.com/office/powerpoint/2010/main" val="3000605696"/>
              </p:ext>
            </p:extLst>
          </p:nvPr>
        </p:nvGraphicFramePr>
        <p:xfrm>
          <a:off x="531420" y="3285342"/>
          <a:ext cx="11128247" cy="16581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A close up of a logo&#10;&#10;AI-generated content may be incorrect.">
            <a:extLst>
              <a:ext uri="{FF2B5EF4-FFF2-40B4-BE49-F238E27FC236}">
                <a16:creationId xmlns:a16="http://schemas.microsoft.com/office/drawing/2014/main" id="{7118541A-CD7A-F773-D91A-999914E5BF8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7289" y="1572768"/>
            <a:ext cx="10516511" cy="1579001"/>
          </a:xfrm>
          <a:prstGeom prst="rect">
            <a:avLst/>
          </a:prstGeom>
        </p:spPr>
      </p:pic>
      <p:sp>
        <p:nvSpPr>
          <p:cNvPr id="6" name="Title 1">
            <a:extLst>
              <a:ext uri="{FF2B5EF4-FFF2-40B4-BE49-F238E27FC236}">
                <a16:creationId xmlns:a16="http://schemas.microsoft.com/office/drawing/2014/main" id="{505D58DD-8021-1C4A-5C41-017FE9A01CB8}"/>
              </a:ext>
            </a:extLst>
          </p:cNvPr>
          <p:cNvSpPr txBox="1">
            <a:spLocks/>
          </p:cNvSpPr>
          <p:nvPr/>
        </p:nvSpPr>
        <p:spPr>
          <a:xfrm>
            <a:off x="838200" y="786326"/>
            <a:ext cx="10515600" cy="78644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4000" b="1" noProof="0" dirty="0">
                <a:solidFill>
                  <a:srgbClr val="009BA8"/>
                </a:solidFill>
                <a:latin typeface="Arial" panose="020B0604020202020204" pitchFamily="34" charset="0"/>
                <a:cs typeface="Arial" panose="020B0604020202020204" pitchFamily="34" charset="0"/>
              </a:rPr>
              <a:t>Building on the first 7 amazing Cuborees</a:t>
            </a:r>
          </a:p>
        </p:txBody>
      </p:sp>
    </p:spTree>
    <p:extLst>
      <p:ext uri="{BB962C8B-B14F-4D97-AF65-F5344CB8AC3E}">
        <p14:creationId xmlns:p14="http://schemas.microsoft.com/office/powerpoint/2010/main" val="2540816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6B701-538F-0404-2B2F-E7E50B867A92}"/>
            </a:ext>
          </a:extLst>
        </p:cNvPr>
        <p:cNvGrpSpPr/>
        <p:nvPr/>
      </p:nvGrpSpPr>
      <p:grpSpPr>
        <a:xfrm>
          <a:off x="0" y="0"/>
          <a:ext cx="0" cy="0"/>
          <a:chOff x="0" y="0"/>
          <a:chExt cx="0" cy="0"/>
        </a:xfrm>
      </p:grpSpPr>
      <p:sp>
        <p:nvSpPr>
          <p:cNvPr id="11" name="Rounded Rectangle 10">
            <a:extLst>
              <a:ext uri="{FF2B5EF4-FFF2-40B4-BE49-F238E27FC236}">
                <a16:creationId xmlns:a16="http://schemas.microsoft.com/office/drawing/2014/main" id="{6D62C17D-24D7-F651-81E2-283327B48F19}"/>
              </a:ext>
            </a:extLst>
          </p:cNvPr>
          <p:cNvSpPr/>
          <p:nvPr/>
        </p:nvSpPr>
        <p:spPr>
          <a:xfrm>
            <a:off x="1351613" y="642123"/>
            <a:ext cx="9488774" cy="723639"/>
          </a:xfrm>
          <a:prstGeom prst="roundRect">
            <a:avLst/>
          </a:prstGeom>
          <a:solidFill>
            <a:srgbClr val="F3AC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dirty="0"/>
          </a:p>
        </p:txBody>
      </p:sp>
      <p:sp>
        <p:nvSpPr>
          <p:cNvPr id="5" name="Title 4">
            <a:extLst>
              <a:ext uri="{FF2B5EF4-FFF2-40B4-BE49-F238E27FC236}">
                <a16:creationId xmlns:a16="http://schemas.microsoft.com/office/drawing/2014/main" id="{E8D2E405-CF9B-E9CF-47E5-DAB2A784409A}"/>
              </a:ext>
            </a:extLst>
          </p:cNvPr>
          <p:cNvSpPr>
            <a:spLocks noGrp="1"/>
          </p:cNvSpPr>
          <p:nvPr>
            <p:ph type="title"/>
          </p:nvPr>
        </p:nvSpPr>
        <p:spPr/>
        <p:txBody>
          <a:bodyPr/>
          <a:lstStyle/>
          <a:p>
            <a:r>
              <a:rPr lang="en-AU" noProof="0" dirty="0"/>
              <a:t>t</a:t>
            </a:r>
          </a:p>
        </p:txBody>
      </p:sp>
      <p:sp>
        <p:nvSpPr>
          <p:cNvPr id="6" name="Title 1">
            <a:extLst>
              <a:ext uri="{FF2B5EF4-FFF2-40B4-BE49-F238E27FC236}">
                <a16:creationId xmlns:a16="http://schemas.microsoft.com/office/drawing/2014/main" id="{9643C26C-04ED-B018-1456-F2478B2C8B9A}"/>
              </a:ext>
            </a:extLst>
          </p:cNvPr>
          <p:cNvSpPr txBox="1">
            <a:spLocks/>
          </p:cNvSpPr>
          <p:nvPr/>
        </p:nvSpPr>
        <p:spPr>
          <a:xfrm>
            <a:off x="838200" y="642123"/>
            <a:ext cx="10515600" cy="78644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4000" b="1" noProof="0" dirty="0">
                <a:latin typeface="Arial" panose="020B0604020202020204" pitchFamily="34" charset="0"/>
                <a:cs typeface="Arial" panose="020B0604020202020204" pitchFamily="34" charset="0"/>
              </a:rPr>
              <a:t>Eligibility Requirements – Cub Scouts</a:t>
            </a:r>
          </a:p>
        </p:txBody>
      </p:sp>
      <p:sp>
        <p:nvSpPr>
          <p:cNvPr id="7" name="TextBox 6">
            <a:extLst>
              <a:ext uri="{FF2B5EF4-FFF2-40B4-BE49-F238E27FC236}">
                <a16:creationId xmlns:a16="http://schemas.microsoft.com/office/drawing/2014/main" id="{BC661EC6-C6C8-7A0D-C5FA-5DBE5CC7DF58}"/>
              </a:ext>
            </a:extLst>
          </p:cNvPr>
          <p:cNvSpPr txBox="1"/>
          <p:nvPr/>
        </p:nvSpPr>
        <p:spPr>
          <a:xfrm>
            <a:off x="1868191" y="1323246"/>
            <a:ext cx="8269722" cy="4801314"/>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marL="285750" indent="-285750">
              <a:buFont typeface="Arial" panose="020B0604020202020204" pitchFamily="34" charset="0"/>
              <a:buChar char="•"/>
            </a:pPr>
            <a:r>
              <a:rPr lang="en-AU" noProof="0" dirty="0">
                <a:solidFill>
                  <a:schemeClr val="bg1"/>
                </a:solidFill>
                <a:latin typeface="Arial" panose="020B0604020202020204" pitchFamily="34" charset="0"/>
                <a:cs typeface="Arial" panose="020B0604020202020204" pitchFamily="34" charset="0"/>
              </a:rPr>
              <a:t>Must be a current financial &amp; registered member of Scouts Queensland.</a:t>
            </a:r>
          </a:p>
          <a:p>
            <a:pPr marL="285750" indent="-285750">
              <a:buFont typeface="Arial" panose="020B0604020202020204" pitchFamily="34" charset="0"/>
              <a:buChar char="•"/>
            </a:pPr>
            <a:r>
              <a:rPr lang="en-AU" noProof="0" dirty="0">
                <a:solidFill>
                  <a:schemeClr val="bg1"/>
                </a:solidFill>
                <a:latin typeface="Arial" panose="020B0604020202020204" pitchFamily="34" charset="0"/>
                <a:cs typeface="Arial" panose="020B0604020202020204" pitchFamily="34" charset="0"/>
              </a:rPr>
              <a:t>Must be a current invested Cub Scout section member at the time and during Cuboree 2026.</a:t>
            </a:r>
          </a:p>
          <a:p>
            <a:pPr marL="285750" indent="-285750">
              <a:buFont typeface="Arial" panose="020B0604020202020204" pitchFamily="34" charset="0"/>
              <a:buChar char="•"/>
            </a:pPr>
            <a:r>
              <a:rPr lang="en-AU" noProof="0" dirty="0">
                <a:solidFill>
                  <a:schemeClr val="bg1"/>
                </a:solidFill>
                <a:latin typeface="Arial" panose="020B0604020202020204" pitchFamily="34" charset="0"/>
                <a:cs typeface="Arial" panose="020B0604020202020204" pitchFamily="34" charset="0"/>
              </a:rPr>
              <a:t>Must be aged 8.5 to 11.5 years old at time and during Cuboree 2026.</a:t>
            </a:r>
          </a:p>
          <a:p>
            <a:pPr marL="285750" indent="-285750">
              <a:buFont typeface="Arial" panose="020B0604020202020204" pitchFamily="34" charset="0"/>
              <a:buChar char="•"/>
            </a:pPr>
            <a:r>
              <a:rPr lang="en-AU" noProof="0" dirty="0">
                <a:solidFill>
                  <a:schemeClr val="bg1"/>
                </a:solidFill>
                <a:latin typeface="Arial" panose="020B0604020202020204" pitchFamily="34" charset="0"/>
                <a:cs typeface="Arial" panose="020B0604020202020204" pitchFamily="34" charset="0"/>
              </a:rPr>
              <a:t>Must have completed 4 nights camping under canvas as a Cub Scout with the Unit at a Cub Scout camp.</a:t>
            </a:r>
          </a:p>
          <a:p>
            <a:pPr marL="742950" lvl="1" indent="-285750">
              <a:buFont typeface="Arial" panose="020B0604020202020204" pitchFamily="34" charset="0"/>
              <a:buChar char="•"/>
            </a:pPr>
            <a:r>
              <a:rPr lang="en-AU" i="1" noProof="0" dirty="0">
                <a:solidFill>
                  <a:schemeClr val="bg1"/>
                </a:solidFill>
                <a:latin typeface="Arial" panose="020B0604020202020204" pitchFamily="34" charset="0"/>
                <a:cs typeface="Arial" panose="020B0604020202020204" pitchFamily="34" charset="0"/>
              </a:rPr>
              <a:t>Two of those nights must be consecutive. Sleeping in bunks/inside and camping with family or school is not considered for any of the nights.</a:t>
            </a:r>
          </a:p>
          <a:p>
            <a:pPr marL="285750" indent="-285750">
              <a:buFont typeface="Arial" panose="020B0604020202020204" pitchFamily="34" charset="0"/>
              <a:buChar char="•"/>
            </a:pPr>
            <a:r>
              <a:rPr lang="en-AU" noProof="0" dirty="0">
                <a:solidFill>
                  <a:schemeClr val="bg1"/>
                </a:solidFill>
                <a:latin typeface="Arial" panose="020B0604020202020204" pitchFamily="34" charset="0"/>
                <a:cs typeface="Arial" panose="020B0604020202020204" pitchFamily="34" charset="0"/>
              </a:rPr>
              <a:t>Must have met the requirements, before 1 April 2026.</a:t>
            </a:r>
          </a:p>
          <a:p>
            <a:pPr marL="742950" lvl="1" indent="-285750">
              <a:buFont typeface="Arial" panose="020B0604020202020204" pitchFamily="34" charset="0"/>
              <a:buChar char="•"/>
            </a:pPr>
            <a:r>
              <a:rPr lang="en-AU" noProof="0" dirty="0">
                <a:solidFill>
                  <a:schemeClr val="bg1"/>
                </a:solidFill>
                <a:latin typeface="Arial" panose="020B0604020202020204" pitchFamily="34" charset="0"/>
                <a:cs typeface="Arial" panose="020B0604020202020204" pitchFamily="34" charset="0"/>
              </a:rPr>
              <a:t>Introduction to Cub Scout Section</a:t>
            </a:r>
          </a:p>
          <a:p>
            <a:pPr marL="742950" lvl="1" indent="-285750">
              <a:buFont typeface="Arial" panose="020B0604020202020204" pitchFamily="34" charset="0"/>
              <a:buChar char="•"/>
            </a:pPr>
            <a:r>
              <a:rPr lang="en-AU" noProof="0" dirty="0">
                <a:solidFill>
                  <a:schemeClr val="bg1"/>
                </a:solidFill>
                <a:latin typeface="Arial" panose="020B0604020202020204" pitchFamily="34" charset="0"/>
                <a:cs typeface="Arial" panose="020B0604020202020204" pitchFamily="34" charset="0"/>
              </a:rPr>
              <a:t>Program Essentials – Milestone 1</a:t>
            </a:r>
          </a:p>
          <a:p>
            <a:pPr marL="742950" lvl="1" indent="-285750">
              <a:buFont typeface="Arial" panose="020B0604020202020204" pitchFamily="34" charset="0"/>
              <a:buChar char="•"/>
            </a:pPr>
            <a:r>
              <a:rPr lang="en-AU" noProof="0" dirty="0">
                <a:solidFill>
                  <a:schemeClr val="bg1"/>
                </a:solidFill>
                <a:latin typeface="Arial" panose="020B0604020202020204" pitchFamily="34" charset="0"/>
                <a:cs typeface="Arial" panose="020B0604020202020204" pitchFamily="34" charset="0"/>
              </a:rPr>
              <a:t>Outdoor Adventure Skills – Camping Stage 2</a:t>
            </a:r>
          </a:p>
          <a:p>
            <a:pPr marL="285750" indent="-285750">
              <a:buFont typeface="Arial" panose="020B0604020202020204" pitchFamily="34" charset="0"/>
              <a:buChar char="•"/>
            </a:pPr>
            <a:r>
              <a:rPr lang="en-AU" noProof="0" dirty="0">
                <a:solidFill>
                  <a:schemeClr val="bg1"/>
                </a:solidFill>
                <a:latin typeface="Arial" panose="020B0604020202020204" pitchFamily="34" charset="0"/>
                <a:cs typeface="Arial" panose="020B0604020202020204" pitchFamily="34" charset="0"/>
              </a:rPr>
              <a:t>Must be considered by their parents/guardians, Unit Council &amp; Cub Scout Leaders to be of both sufficient maturity and good behaviour to successfully participate in the event.</a:t>
            </a:r>
          </a:p>
          <a:p>
            <a:pPr marL="285750" indent="-285750">
              <a:buFont typeface="Arial" panose="020B0604020202020204" pitchFamily="34" charset="0"/>
              <a:buChar char="•"/>
            </a:pPr>
            <a:r>
              <a:rPr lang="en-AU" noProof="0" dirty="0">
                <a:solidFill>
                  <a:schemeClr val="bg1"/>
                </a:solidFill>
                <a:latin typeface="Arial" panose="020B0604020202020204" pitchFamily="34" charset="0"/>
                <a:cs typeface="Arial" panose="020B0604020202020204" pitchFamily="34" charset="0"/>
              </a:rPr>
              <a:t>Must have approval from the Unit Council &amp; Cub Scout Leaders.</a:t>
            </a:r>
          </a:p>
          <a:p>
            <a:pPr marL="285750" indent="-285750">
              <a:buFont typeface="Arial" panose="020B0604020202020204" pitchFamily="34" charset="0"/>
              <a:buChar char="•"/>
            </a:pPr>
            <a:r>
              <a:rPr lang="en-AU" noProof="0" dirty="0">
                <a:solidFill>
                  <a:schemeClr val="bg1"/>
                </a:solidFill>
                <a:latin typeface="Arial" panose="020B0604020202020204" pitchFamily="34" charset="0"/>
                <a:cs typeface="Arial" panose="020B0604020202020204" pitchFamily="34" charset="0"/>
              </a:rPr>
              <a:t>Must have consent from their parents/guardians.</a:t>
            </a:r>
          </a:p>
        </p:txBody>
      </p:sp>
    </p:spTree>
    <p:extLst>
      <p:ext uri="{BB962C8B-B14F-4D97-AF65-F5344CB8AC3E}">
        <p14:creationId xmlns:p14="http://schemas.microsoft.com/office/powerpoint/2010/main" val="1464905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12B84-D776-92A9-8B9A-51FD9DAB492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46823A5-E555-6938-7235-C7C27AC49D09}"/>
              </a:ext>
            </a:extLst>
          </p:cNvPr>
          <p:cNvSpPr>
            <a:spLocks noGrp="1"/>
          </p:cNvSpPr>
          <p:nvPr>
            <p:ph type="title"/>
          </p:nvPr>
        </p:nvSpPr>
        <p:spPr/>
        <p:txBody>
          <a:bodyPr/>
          <a:lstStyle/>
          <a:p>
            <a:r>
              <a:rPr lang="en-AU" noProof="0" dirty="0"/>
              <a:t>t</a:t>
            </a:r>
          </a:p>
        </p:txBody>
      </p:sp>
      <p:sp>
        <p:nvSpPr>
          <p:cNvPr id="2" name="Rounded Rectangle 1">
            <a:extLst>
              <a:ext uri="{FF2B5EF4-FFF2-40B4-BE49-F238E27FC236}">
                <a16:creationId xmlns:a16="http://schemas.microsoft.com/office/drawing/2014/main" id="{9A1A532A-1ED3-AEE3-F30D-95BAEA0E0907}"/>
              </a:ext>
            </a:extLst>
          </p:cNvPr>
          <p:cNvSpPr/>
          <p:nvPr/>
        </p:nvSpPr>
        <p:spPr>
          <a:xfrm>
            <a:off x="1351613" y="932619"/>
            <a:ext cx="9488774" cy="723639"/>
          </a:xfrm>
          <a:prstGeom prst="roundRect">
            <a:avLst/>
          </a:prstGeom>
          <a:solidFill>
            <a:srgbClr val="32691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dirty="0"/>
          </a:p>
        </p:txBody>
      </p:sp>
      <p:sp>
        <p:nvSpPr>
          <p:cNvPr id="6" name="Title 1">
            <a:extLst>
              <a:ext uri="{FF2B5EF4-FFF2-40B4-BE49-F238E27FC236}">
                <a16:creationId xmlns:a16="http://schemas.microsoft.com/office/drawing/2014/main" id="{28A10B1F-1697-3BC8-41CC-0DB9D4DD416B}"/>
              </a:ext>
            </a:extLst>
          </p:cNvPr>
          <p:cNvSpPr txBox="1">
            <a:spLocks/>
          </p:cNvSpPr>
          <p:nvPr/>
        </p:nvSpPr>
        <p:spPr>
          <a:xfrm>
            <a:off x="838200" y="901217"/>
            <a:ext cx="10515600" cy="78644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4000" b="1" noProof="0" dirty="0">
                <a:latin typeface="Arial" panose="020B0604020202020204" pitchFamily="34" charset="0"/>
                <a:cs typeface="Arial" panose="020B0604020202020204" pitchFamily="34" charset="0"/>
              </a:rPr>
              <a:t>Eligibility Requirements – Scouts</a:t>
            </a:r>
          </a:p>
        </p:txBody>
      </p:sp>
      <p:sp>
        <p:nvSpPr>
          <p:cNvPr id="7" name="TextBox 6">
            <a:extLst>
              <a:ext uri="{FF2B5EF4-FFF2-40B4-BE49-F238E27FC236}">
                <a16:creationId xmlns:a16="http://schemas.microsoft.com/office/drawing/2014/main" id="{CF6F54F9-9F95-645C-6D9D-85E0A0A27C88}"/>
              </a:ext>
            </a:extLst>
          </p:cNvPr>
          <p:cNvSpPr txBox="1"/>
          <p:nvPr/>
        </p:nvSpPr>
        <p:spPr>
          <a:xfrm>
            <a:off x="1961139" y="1687659"/>
            <a:ext cx="8269722" cy="3693319"/>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marL="285750" indent="-285750">
              <a:buFont typeface="Arial" panose="020B0604020202020204" pitchFamily="34" charset="0"/>
              <a:buChar char="•"/>
            </a:pPr>
            <a:r>
              <a:rPr lang="en-AU" noProof="0" dirty="0">
                <a:latin typeface="Arial" panose="020B0604020202020204" pitchFamily="34" charset="0"/>
                <a:cs typeface="Arial" panose="020B0604020202020204" pitchFamily="34" charset="0"/>
              </a:rPr>
              <a:t>Must be a current financial &amp; registered member of Scouts Queensland.</a:t>
            </a:r>
          </a:p>
          <a:p>
            <a:pPr marL="285750" indent="-285750">
              <a:buFont typeface="Arial" panose="020B0604020202020204" pitchFamily="34" charset="0"/>
              <a:buChar char="•"/>
            </a:pPr>
            <a:r>
              <a:rPr lang="en-AU" noProof="0" dirty="0">
                <a:latin typeface="Arial" panose="020B0604020202020204" pitchFamily="34" charset="0"/>
                <a:cs typeface="Arial" panose="020B0604020202020204" pitchFamily="34" charset="0"/>
              </a:rPr>
              <a:t>Must be a current invested Scout section member at the time and during Cuboree 2026.</a:t>
            </a:r>
          </a:p>
          <a:p>
            <a:pPr marL="285750" indent="-285750">
              <a:buFont typeface="Arial" panose="020B0604020202020204" pitchFamily="34" charset="0"/>
              <a:buChar char="•"/>
            </a:pPr>
            <a:r>
              <a:rPr lang="en-AU" noProof="0" dirty="0">
                <a:latin typeface="Arial" panose="020B0604020202020204" pitchFamily="34" charset="0"/>
                <a:cs typeface="Arial" panose="020B0604020202020204" pitchFamily="34" charset="0"/>
              </a:rPr>
              <a:t>Must be aged 13 years old or older at the time of Cuboree 2026.</a:t>
            </a:r>
          </a:p>
          <a:p>
            <a:pPr marL="285750" indent="-285750">
              <a:buFont typeface="Arial" panose="020B0604020202020204" pitchFamily="34" charset="0"/>
              <a:buChar char="•"/>
            </a:pPr>
            <a:r>
              <a:rPr lang="en-AU" noProof="0" dirty="0">
                <a:latin typeface="Arial" panose="020B0604020202020204" pitchFamily="34" charset="0"/>
                <a:cs typeface="Arial" panose="020B0604020202020204" pitchFamily="34" charset="0"/>
              </a:rPr>
              <a:t>Must have met the requirements, before 1 April 2026.</a:t>
            </a:r>
          </a:p>
          <a:p>
            <a:pPr marL="742950" lvl="1" indent="-285750">
              <a:buFont typeface="Arial" panose="020B0604020202020204" pitchFamily="34" charset="0"/>
              <a:buChar char="•"/>
            </a:pPr>
            <a:r>
              <a:rPr lang="en-AU" noProof="0" dirty="0">
                <a:latin typeface="Arial" panose="020B0604020202020204" pitchFamily="34" charset="0"/>
                <a:cs typeface="Arial" panose="020B0604020202020204" pitchFamily="34" charset="0"/>
              </a:rPr>
              <a:t>Introduction to Scout Section</a:t>
            </a:r>
          </a:p>
          <a:p>
            <a:pPr marL="742950" lvl="1" indent="-285750">
              <a:buFont typeface="Arial" panose="020B0604020202020204" pitchFamily="34" charset="0"/>
              <a:buChar char="•"/>
            </a:pPr>
            <a:r>
              <a:rPr lang="en-AU" noProof="0" dirty="0">
                <a:latin typeface="Arial" panose="020B0604020202020204" pitchFamily="34" charset="0"/>
                <a:cs typeface="Arial" panose="020B0604020202020204" pitchFamily="34" charset="0"/>
              </a:rPr>
              <a:t>Program Essentials – Milestone 2</a:t>
            </a:r>
          </a:p>
          <a:p>
            <a:pPr marL="742950" lvl="1" indent="-285750">
              <a:buFont typeface="Arial" panose="020B0604020202020204" pitchFamily="34" charset="0"/>
              <a:buChar char="•"/>
            </a:pPr>
            <a:r>
              <a:rPr lang="en-AU" noProof="0" dirty="0">
                <a:latin typeface="Arial" panose="020B0604020202020204" pitchFamily="34" charset="0"/>
                <a:cs typeface="Arial" panose="020B0604020202020204" pitchFamily="34" charset="0"/>
              </a:rPr>
              <a:t>Outdoor Adventure Skills – Camping Stage 3</a:t>
            </a:r>
          </a:p>
          <a:p>
            <a:pPr marL="285750" indent="-285750">
              <a:buFont typeface="Arial" panose="020B0604020202020204" pitchFamily="34" charset="0"/>
              <a:buChar char="•"/>
            </a:pPr>
            <a:r>
              <a:rPr lang="en-AU" noProof="0" dirty="0">
                <a:latin typeface="Arial" panose="020B0604020202020204" pitchFamily="34" charset="0"/>
                <a:cs typeface="Arial" panose="020B0604020202020204" pitchFamily="34" charset="0"/>
              </a:rPr>
              <a:t>Must be considered by their parents/guardians, Unit Council &amp; Scout Leaders to be of both sufficient maturity and good behaviour to successfully participate in the event.</a:t>
            </a:r>
          </a:p>
          <a:p>
            <a:pPr marL="285750" indent="-285750">
              <a:buFont typeface="Arial" panose="020B0604020202020204" pitchFamily="34" charset="0"/>
              <a:buChar char="•"/>
            </a:pPr>
            <a:r>
              <a:rPr lang="en-AU" noProof="0" dirty="0">
                <a:latin typeface="Arial" panose="020B0604020202020204" pitchFamily="34" charset="0"/>
                <a:cs typeface="Arial" panose="020B0604020202020204" pitchFamily="34" charset="0"/>
              </a:rPr>
              <a:t>Must have approval from the Unit Council &amp; Scout Leaders.</a:t>
            </a:r>
          </a:p>
          <a:p>
            <a:pPr marL="285750" indent="-285750">
              <a:buFont typeface="Arial" panose="020B0604020202020204" pitchFamily="34" charset="0"/>
              <a:buChar char="•"/>
            </a:pPr>
            <a:r>
              <a:rPr lang="en-AU" noProof="0" dirty="0">
                <a:latin typeface="Arial" panose="020B0604020202020204" pitchFamily="34" charset="0"/>
                <a:cs typeface="Arial" panose="020B0604020202020204" pitchFamily="34" charset="0"/>
              </a:rPr>
              <a:t>Must have consent from their parents/guardians.</a:t>
            </a:r>
          </a:p>
        </p:txBody>
      </p:sp>
    </p:spTree>
    <p:extLst>
      <p:ext uri="{BB962C8B-B14F-4D97-AF65-F5344CB8AC3E}">
        <p14:creationId xmlns:p14="http://schemas.microsoft.com/office/powerpoint/2010/main" val="1554394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53F43-11A6-0CF6-9D8B-A758D12F001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DD8BDC6-7BE6-7F13-0505-13732AA61E02}"/>
              </a:ext>
            </a:extLst>
          </p:cNvPr>
          <p:cNvSpPr>
            <a:spLocks noGrp="1"/>
          </p:cNvSpPr>
          <p:nvPr>
            <p:ph type="title"/>
          </p:nvPr>
        </p:nvSpPr>
        <p:spPr/>
        <p:txBody>
          <a:bodyPr/>
          <a:lstStyle/>
          <a:p>
            <a:r>
              <a:rPr lang="en-AU" noProof="0" dirty="0"/>
              <a:t>t</a:t>
            </a:r>
          </a:p>
        </p:txBody>
      </p:sp>
      <p:sp>
        <p:nvSpPr>
          <p:cNvPr id="2" name="Rounded Rectangle 1">
            <a:extLst>
              <a:ext uri="{FF2B5EF4-FFF2-40B4-BE49-F238E27FC236}">
                <a16:creationId xmlns:a16="http://schemas.microsoft.com/office/drawing/2014/main" id="{B335C6D9-3D1E-F533-8F20-4166746ABE50}"/>
              </a:ext>
            </a:extLst>
          </p:cNvPr>
          <p:cNvSpPr/>
          <p:nvPr/>
        </p:nvSpPr>
        <p:spPr>
          <a:xfrm>
            <a:off x="838200" y="932619"/>
            <a:ext cx="10515600" cy="723639"/>
          </a:xfrm>
          <a:prstGeom prst="round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dirty="0"/>
          </a:p>
        </p:txBody>
      </p:sp>
      <p:sp>
        <p:nvSpPr>
          <p:cNvPr id="6" name="Title 1">
            <a:extLst>
              <a:ext uri="{FF2B5EF4-FFF2-40B4-BE49-F238E27FC236}">
                <a16:creationId xmlns:a16="http://schemas.microsoft.com/office/drawing/2014/main" id="{66B66B9F-FA77-3078-A76F-12C32235E4C0}"/>
              </a:ext>
            </a:extLst>
          </p:cNvPr>
          <p:cNvSpPr txBox="1">
            <a:spLocks/>
          </p:cNvSpPr>
          <p:nvPr/>
        </p:nvSpPr>
        <p:spPr>
          <a:xfrm>
            <a:off x="838200" y="901217"/>
            <a:ext cx="10515600" cy="78644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4000" b="1" noProof="0" dirty="0">
                <a:latin typeface="Arial" panose="020B0604020202020204" pitchFamily="34" charset="0"/>
                <a:cs typeface="Arial" panose="020B0604020202020204" pitchFamily="34" charset="0"/>
              </a:rPr>
              <a:t>Eligibility Requirements – Venturer Scouts</a:t>
            </a:r>
          </a:p>
        </p:txBody>
      </p:sp>
      <p:sp>
        <p:nvSpPr>
          <p:cNvPr id="7" name="TextBox 6">
            <a:extLst>
              <a:ext uri="{FF2B5EF4-FFF2-40B4-BE49-F238E27FC236}">
                <a16:creationId xmlns:a16="http://schemas.microsoft.com/office/drawing/2014/main" id="{8AC19678-F001-A877-5830-CEAECDF39F0B}"/>
              </a:ext>
            </a:extLst>
          </p:cNvPr>
          <p:cNvSpPr txBox="1"/>
          <p:nvPr/>
        </p:nvSpPr>
        <p:spPr>
          <a:xfrm>
            <a:off x="1961139" y="1687659"/>
            <a:ext cx="8269722" cy="341632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marL="285750" indent="-285750">
              <a:buFont typeface="Arial" panose="020B0604020202020204" pitchFamily="34" charset="0"/>
              <a:buChar char="•"/>
            </a:pPr>
            <a:r>
              <a:rPr lang="en-AU" noProof="0" dirty="0">
                <a:latin typeface="Arial" panose="020B0604020202020204" pitchFamily="34" charset="0"/>
                <a:cs typeface="Arial" panose="020B0604020202020204" pitchFamily="34" charset="0"/>
              </a:rPr>
              <a:t>Must be a current financial &amp; registered member of Scouts Queensland.</a:t>
            </a:r>
          </a:p>
          <a:p>
            <a:pPr marL="285750" indent="-285750">
              <a:buFont typeface="Arial" panose="020B0604020202020204" pitchFamily="34" charset="0"/>
              <a:buChar char="•"/>
            </a:pPr>
            <a:r>
              <a:rPr lang="en-AU" noProof="0" dirty="0">
                <a:latin typeface="Arial" panose="020B0604020202020204" pitchFamily="34" charset="0"/>
                <a:cs typeface="Arial" panose="020B0604020202020204" pitchFamily="34" charset="0"/>
              </a:rPr>
              <a:t>Must be a current invested Venturer Scout section member at the time and during Cuboree 2026.</a:t>
            </a:r>
          </a:p>
          <a:p>
            <a:pPr marL="285750" indent="-285750">
              <a:buFont typeface="Arial" panose="020B0604020202020204" pitchFamily="34" charset="0"/>
              <a:buChar char="•"/>
            </a:pPr>
            <a:r>
              <a:rPr lang="en-AU" noProof="0" dirty="0">
                <a:latin typeface="Arial" panose="020B0604020202020204" pitchFamily="34" charset="0"/>
                <a:cs typeface="Arial" panose="020B0604020202020204" pitchFamily="34" charset="0"/>
              </a:rPr>
              <a:t>Must have met the requirements, before 1 April 2026.</a:t>
            </a:r>
          </a:p>
          <a:p>
            <a:pPr marL="742950" lvl="1" indent="-285750">
              <a:buFont typeface="Arial" panose="020B0604020202020204" pitchFamily="34" charset="0"/>
              <a:buChar char="•"/>
            </a:pPr>
            <a:r>
              <a:rPr lang="en-AU" noProof="0" dirty="0">
                <a:latin typeface="Arial" panose="020B0604020202020204" pitchFamily="34" charset="0"/>
                <a:cs typeface="Arial" panose="020B0604020202020204" pitchFamily="34" charset="0"/>
              </a:rPr>
              <a:t>Introduction to Venturer Scout Section</a:t>
            </a:r>
          </a:p>
          <a:p>
            <a:pPr marL="742950" lvl="1" indent="-285750">
              <a:buFont typeface="Arial" panose="020B0604020202020204" pitchFamily="34" charset="0"/>
              <a:buChar char="•"/>
            </a:pPr>
            <a:r>
              <a:rPr lang="en-AU" noProof="0" dirty="0">
                <a:latin typeface="Arial" panose="020B0604020202020204" pitchFamily="34" charset="0"/>
                <a:cs typeface="Arial" panose="020B0604020202020204" pitchFamily="34" charset="0"/>
              </a:rPr>
              <a:t>Program Essentials – Milestone 1</a:t>
            </a:r>
          </a:p>
          <a:p>
            <a:pPr marL="742950" lvl="1" indent="-285750">
              <a:buFont typeface="Arial" panose="020B0604020202020204" pitchFamily="34" charset="0"/>
              <a:buChar char="•"/>
            </a:pPr>
            <a:r>
              <a:rPr lang="en-AU" noProof="0" dirty="0">
                <a:latin typeface="Arial" panose="020B0604020202020204" pitchFamily="34" charset="0"/>
                <a:cs typeface="Arial" panose="020B0604020202020204" pitchFamily="34" charset="0"/>
              </a:rPr>
              <a:t>Outdoor Adventure Skills – Camping Stage 3</a:t>
            </a:r>
          </a:p>
          <a:p>
            <a:pPr marL="285750" indent="-285750">
              <a:buFont typeface="Arial" panose="020B0604020202020204" pitchFamily="34" charset="0"/>
              <a:buChar char="•"/>
            </a:pPr>
            <a:r>
              <a:rPr lang="en-AU" noProof="0" dirty="0">
                <a:latin typeface="Arial" panose="020B0604020202020204" pitchFamily="34" charset="0"/>
                <a:cs typeface="Arial" panose="020B0604020202020204" pitchFamily="34" charset="0"/>
              </a:rPr>
              <a:t>Must be considered by their parents/guardians, Unit Council &amp; Venturer Scout Leaders to be of both sufficient maturity and good behaviour to successfully participate in the event.</a:t>
            </a:r>
          </a:p>
          <a:p>
            <a:pPr marL="285750" indent="-285750">
              <a:buFont typeface="Arial" panose="020B0604020202020204" pitchFamily="34" charset="0"/>
              <a:buChar char="•"/>
            </a:pPr>
            <a:r>
              <a:rPr lang="en-AU" noProof="0" dirty="0">
                <a:latin typeface="Arial" panose="020B0604020202020204" pitchFamily="34" charset="0"/>
                <a:cs typeface="Arial" panose="020B0604020202020204" pitchFamily="34" charset="0"/>
              </a:rPr>
              <a:t>Must have approval from the Unit Council &amp; Venturer Scout Leaders.</a:t>
            </a:r>
          </a:p>
          <a:p>
            <a:pPr marL="285750" indent="-285750">
              <a:buFont typeface="Arial" panose="020B0604020202020204" pitchFamily="34" charset="0"/>
              <a:buChar char="•"/>
            </a:pPr>
            <a:r>
              <a:rPr lang="en-AU" noProof="0" dirty="0">
                <a:latin typeface="Arial" panose="020B0604020202020204" pitchFamily="34" charset="0"/>
                <a:cs typeface="Arial" panose="020B0604020202020204" pitchFamily="34" charset="0"/>
              </a:rPr>
              <a:t>Must have consent from their parents/guardians.</a:t>
            </a:r>
          </a:p>
        </p:txBody>
      </p:sp>
    </p:spTree>
    <p:extLst>
      <p:ext uri="{BB962C8B-B14F-4D97-AF65-F5344CB8AC3E}">
        <p14:creationId xmlns:p14="http://schemas.microsoft.com/office/powerpoint/2010/main" val="19865257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EC3FE-9B72-CE82-9F1D-F3BC3836062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BEA0E24-ECEB-8B23-E5AE-22340348FDF4}"/>
              </a:ext>
            </a:extLst>
          </p:cNvPr>
          <p:cNvSpPr>
            <a:spLocks noGrp="1"/>
          </p:cNvSpPr>
          <p:nvPr>
            <p:ph type="title"/>
          </p:nvPr>
        </p:nvSpPr>
        <p:spPr/>
        <p:txBody>
          <a:bodyPr/>
          <a:lstStyle/>
          <a:p>
            <a:r>
              <a:rPr lang="en-AU" noProof="0" dirty="0"/>
              <a:t>t</a:t>
            </a:r>
          </a:p>
        </p:txBody>
      </p:sp>
      <p:sp>
        <p:nvSpPr>
          <p:cNvPr id="2" name="Rounded Rectangle 1">
            <a:extLst>
              <a:ext uri="{FF2B5EF4-FFF2-40B4-BE49-F238E27FC236}">
                <a16:creationId xmlns:a16="http://schemas.microsoft.com/office/drawing/2014/main" id="{21893CFE-BD59-3AA2-F449-557842EFB3F1}"/>
              </a:ext>
            </a:extLst>
          </p:cNvPr>
          <p:cNvSpPr/>
          <p:nvPr/>
        </p:nvSpPr>
        <p:spPr>
          <a:xfrm>
            <a:off x="838200" y="932619"/>
            <a:ext cx="10515600" cy="1180994"/>
          </a:xfrm>
          <a:prstGeom prst="roundRect">
            <a:avLst/>
          </a:prstGeom>
          <a:solidFill>
            <a:srgbClr val="1149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dirty="0"/>
          </a:p>
        </p:txBody>
      </p:sp>
      <p:sp>
        <p:nvSpPr>
          <p:cNvPr id="6" name="Title 1">
            <a:extLst>
              <a:ext uri="{FF2B5EF4-FFF2-40B4-BE49-F238E27FC236}">
                <a16:creationId xmlns:a16="http://schemas.microsoft.com/office/drawing/2014/main" id="{82E26033-20AF-25A3-E69C-8D945A7C9D63}"/>
              </a:ext>
            </a:extLst>
          </p:cNvPr>
          <p:cNvSpPr txBox="1">
            <a:spLocks/>
          </p:cNvSpPr>
          <p:nvPr/>
        </p:nvSpPr>
        <p:spPr>
          <a:xfrm>
            <a:off x="838200" y="901217"/>
            <a:ext cx="10515600" cy="13255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4000" b="1" noProof="0" dirty="0">
                <a:latin typeface="Arial" panose="020B0604020202020204" pitchFamily="34" charset="0"/>
                <a:cs typeface="Arial" panose="020B0604020202020204" pitchFamily="34" charset="0"/>
              </a:rPr>
              <a:t>Eligibility Requirements</a:t>
            </a:r>
            <a:br>
              <a:rPr lang="en-AU" sz="4000" b="1" noProof="0" dirty="0">
                <a:latin typeface="Arial" panose="020B0604020202020204" pitchFamily="34" charset="0"/>
                <a:cs typeface="Arial" panose="020B0604020202020204" pitchFamily="34" charset="0"/>
              </a:rPr>
            </a:br>
            <a:r>
              <a:rPr lang="en-AU" sz="4000" b="1" noProof="0" dirty="0">
                <a:latin typeface="Arial" panose="020B0604020202020204" pitchFamily="34" charset="0"/>
                <a:cs typeface="Arial" panose="020B0604020202020204" pitchFamily="34" charset="0"/>
              </a:rPr>
              <a:t>Rover Scouts, adult Members and Leaders</a:t>
            </a:r>
          </a:p>
        </p:txBody>
      </p:sp>
      <p:sp>
        <p:nvSpPr>
          <p:cNvPr id="7" name="TextBox 6">
            <a:extLst>
              <a:ext uri="{FF2B5EF4-FFF2-40B4-BE49-F238E27FC236}">
                <a16:creationId xmlns:a16="http://schemas.microsoft.com/office/drawing/2014/main" id="{41270EEA-D549-8F08-DEE7-C5568C59F5E8}"/>
              </a:ext>
            </a:extLst>
          </p:cNvPr>
          <p:cNvSpPr txBox="1"/>
          <p:nvPr/>
        </p:nvSpPr>
        <p:spPr>
          <a:xfrm>
            <a:off x="1961139" y="2226779"/>
            <a:ext cx="8269722" cy="3200876"/>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marL="285750" indent="-285750">
              <a:buFont typeface="Arial" panose="020B0604020202020204" pitchFamily="34" charset="0"/>
              <a:buChar char="•"/>
            </a:pPr>
            <a:r>
              <a:rPr lang="en-AU" noProof="0" dirty="0">
                <a:latin typeface="Arial" panose="020B0604020202020204" pitchFamily="34" charset="0"/>
                <a:cs typeface="Arial" panose="020B0604020202020204" pitchFamily="34" charset="0"/>
              </a:rPr>
              <a:t>Must be a current financial &amp; registered member of Scouts Queensland.</a:t>
            </a:r>
          </a:p>
          <a:p>
            <a:pPr marL="285750" indent="-285750">
              <a:buFont typeface="Arial" panose="020B0604020202020204" pitchFamily="34" charset="0"/>
              <a:buChar char="•"/>
            </a:pPr>
            <a:r>
              <a:rPr lang="en-AU" noProof="0" dirty="0">
                <a:latin typeface="Arial" panose="020B0604020202020204" pitchFamily="34" charset="0"/>
                <a:cs typeface="Arial" panose="020B0604020202020204" pitchFamily="34" charset="0"/>
              </a:rPr>
              <a:t>Must be a current invested member at the time and during Cuboree 2026.</a:t>
            </a:r>
          </a:p>
          <a:p>
            <a:pPr marL="285750" indent="-285750">
              <a:buFont typeface="Arial" panose="020B0604020202020204" pitchFamily="34" charset="0"/>
              <a:buChar char="•"/>
            </a:pPr>
            <a:r>
              <a:rPr lang="en-AU" noProof="0" dirty="0">
                <a:latin typeface="Arial" panose="020B0604020202020204" pitchFamily="34" charset="0"/>
                <a:cs typeface="Arial" panose="020B0604020202020204" pitchFamily="34" charset="0"/>
              </a:rPr>
              <a:t>Must hold a current Queensland Working with Children Check (Blue Card).</a:t>
            </a:r>
          </a:p>
          <a:p>
            <a:pPr marL="285750" indent="-285750">
              <a:buFont typeface="Arial" panose="020B0604020202020204" pitchFamily="34" charset="0"/>
              <a:buChar char="•"/>
            </a:pPr>
            <a:r>
              <a:rPr lang="en-AU" noProof="0" dirty="0">
                <a:latin typeface="Arial" panose="020B0604020202020204" pitchFamily="34" charset="0"/>
                <a:cs typeface="Arial" panose="020B0604020202020204" pitchFamily="34" charset="0"/>
              </a:rPr>
              <a:t>Must have completed and current mandatory e-learning modules.</a:t>
            </a:r>
          </a:p>
          <a:p>
            <a:pPr marL="742950" lvl="1" indent="-285750">
              <a:buFont typeface="Arial" panose="020B0604020202020204" pitchFamily="34" charset="0"/>
              <a:buChar char="•"/>
            </a:pPr>
            <a:r>
              <a:rPr lang="en-AU" noProof="0" dirty="0">
                <a:latin typeface="Arial" panose="020B0604020202020204" pitchFamily="34" charset="0"/>
                <a:cs typeface="Arial" panose="020B0604020202020204" pitchFamily="34" charset="0"/>
              </a:rPr>
              <a:t>WHS for Scouting, Child Safe Scouting and Adult Code of Conduct</a:t>
            </a:r>
          </a:p>
          <a:p>
            <a:pPr marL="285750" indent="-285750">
              <a:buFont typeface="Arial" panose="020B0604020202020204" pitchFamily="34" charset="0"/>
              <a:buChar char="•"/>
            </a:pPr>
            <a:r>
              <a:rPr lang="en-AU" noProof="0" dirty="0">
                <a:latin typeface="Arial" panose="020B0604020202020204" pitchFamily="34" charset="0"/>
                <a:cs typeface="Arial" panose="020B0604020202020204" pitchFamily="34" charset="0"/>
              </a:rPr>
              <a:t>Must be considered by their upline team leader (or Unit Council) to be of both sufficient maturity and good behaviour to successfully participate in the event.</a:t>
            </a:r>
          </a:p>
          <a:p>
            <a:pPr marL="285750" indent="-285750">
              <a:buFont typeface="Arial" panose="020B0604020202020204" pitchFamily="34" charset="0"/>
              <a:buChar char="•"/>
            </a:pPr>
            <a:r>
              <a:rPr lang="en-AU" noProof="0" dirty="0">
                <a:latin typeface="Arial" panose="020B0604020202020204" pitchFamily="34" charset="0"/>
                <a:cs typeface="Arial" panose="020B0604020202020204" pitchFamily="34" charset="0"/>
              </a:rPr>
              <a:t>Must have approval from the upline team leader (or Unit Council)</a:t>
            </a:r>
          </a:p>
          <a:p>
            <a:pPr marL="285750" indent="-285750">
              <a:buFont typeface="Arial" panose="020B0604020202020204" pitchFamily="34" charset="0"/>
              <a:buChar char="•"/>
            </a:pPr>
            <a:endParaRPr lang="en-AU" noProof="0" dirty="0">
              <a:latin typeface="Arial" panose="020B0604020202020204" pitchFamily="34" charset="0"/>
              <a:cs typeface="Arial" panose="020B0604020202020204" pitchFamily="34" charset="0"/>
            </a:endParaRPr>
          </a:p>
          <a:p>
            <a:r>
              <a:rPr lang="en-AU" sz="1100" i="1" noProof="0" dirty="0"/>
              <a:t>Please note: selection for certain roles will require the participant to hold a Wood Badge and/or Certificate of Appointment in their current role.</a:t>
            </a:r>
          </a:p>
        </p:txBody>
      </p:sp>
    </p:spTree>
    <p:extLst>
      <p:ext uri="{BB962C8B-B14F-4D97-AF65-F5344CB8AC3E}">
        <p14:creationId xmlns:p14="http://schemas.microsoft.com/office/powerpoint/2010/main" val="3092080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8DED0-4DF7-5026-C0E4-C9498914A3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FF4F0A-330F-7A06-F2A5-F06D1F18FDCD}"/>
              </a:ext>
            </a:extLst>
          </p:cNvPr>
          <p:cNvSpPr>
            <a:spLocks noGrp="1"/>
          </p:cNvSpPr>
          <p:nvPr>
            <p:ph type="title"/>
          </p:nvPr>
        </p:nvSpPr>
        <p:spPr>
          <a:xfrm>
            <a:off x="838200" y="365125"/>
            <a:ext cx="10515600" cy="1765427"/>
          </a:xfrm>
        </p:spPr>
        <p:txBody>
          <a:bodyPr>
            <a:normAutofit/>
          </a:bodyPr>
          <a:lstStyle/>
          <a:p>
            <a:pPr algn="ctr"/>
            <a:r>
              <a:rPr kumimoji="0" lang="en-AU" sz="3600" b="1" i="0" u="none" strike="noStrike" kern="1200" cap="none" spc="0" normalizeH="0" baseline="0" noProof="0" dirty="0">
                <a:ln>
                  <a:noFill/>
                </a:ln>
                <a:solidFill>
                  <a:srgbClr val="009BA8"/>
                </a:solidFill>
                <a:effectLst/>
                <a:uLnTx/>
                <a:uFillTx/>
                <a:latin typeface="Arial" panose="020B0604020202020204" pitchFamily="34" charset="0"/>
                <a:cs typeface="Arial" panose="020B0604020202020204" pitchFamily="34" charset="0"/>
              </a:rPr>
              <a:t>What will Cuboree Look Like for Cub Scouts?</a:t>
            </a:r>
            <a:endParaRPr lang="en-AU" sz="3600" b="1" noProof="0" dirty="0">
              <a:solidFill>
                <a:srgbClr val="009BA8"/>
              </a:solidFill>
              <a:latin typeface="Arial" panose="020B0604020202020204" pitchFamily="34" charset="0"/>
              <a:cs typeface="Arial" panose="020B0604020202020204" pitchFamily="34" charset="0"/>
            </a:endParaRPr>
          </a:p>
        </p:txBody>
      </p:sp>
      <p:graphicFrame>
        <p:nvGraphicFramePr>
          <p:cNvPr id="5" name="Diagram 4">
            <a:extLst>
              <a:ext uri="{FF2B5EF4-FFF2-40B4-BE49-F238E27FC236}">
                <a16:creationId xmlns:a16="http://schemas.microsoft.com/office/drawing/2014/main" id="{1B06E90C-B603-9EE7-E7AA-322CEAC88F00}"/>
              </a:ext>
            </a:extLst>
          </p:cNvPr>
          <p:cNvGraphicFramePr/>
          <p:nvPr>
            <p:extLst>
              <p:ext uri="{D42A27DB-BD31-4B8C-83A1-F6EECF244321}">
                <p14:modId xmlns:p14="http://schemas.microsoft.com/office/powerpoint/2010/main" val="3037483606"/>
              </p:ext>
            </p:extLst>
          </p:nvPr>
        </p:nvGraphicFramePr>
        <p:xfrm>
          <a:off x="732155" y="918824"/>
          <a:ext cx="10727690" cy="50203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495202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53310-132A-55E4-682C-182403ADE4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0972D8-01BB-2F8F-532E-E9A2B9C7D869}"/>
              </a:ext>
            </a:extLst>
          </p:cNvPr>
          <p:cNvSpPr>
            <a:spLocks noGrp="1"/>
          </p:cNvSpPr>
          <p:nvPr>
            <p:ph type="title"/>
          </p:nvPr>
        </p:nvSpPr>
        <p:spPr>
          <a:xfrm>
            <a:off x="838200" y="365125"/>
            <a:ext cx="10515600" cy="1765427"/>
          </a:xfrm>
        </p:spPr>
        <p:txBody>
          <a:bodyPr>
            <a:normAutofit/>
          </a:bodyPr>
          <a:lstStyle/>
          <a:p>
            <a:pPr algn="ctr"/>
            <a:r>
              <a:rPr kumimoji="0" lang="en-AU" sz="3600" b="1" i="0" u="none" strike="noStrike" kern="1200" cap="none" spc="0" normalizeH="0" baseline="0" noProof="0" dirty="0">
                <a:ln>
                  <a:noFill/>
                </a:ln>
                <a:solidFill>
                  <a:srgbClr val="009BA8"/>
                </a:solidFill>
                <a:effectLst/>
                <a:uLnTx/>
                <a:uFillTx/>
                <a:latin typeface="Arial" panose="020B0604020202020204" pitchFamily="34" charset="0"/>
                <a:cs typeface="Arial" panose="020B0604020202020204" pitchFamily="34" charset="0"/>
              </a:rPr>
              <a:t>What will Cuboree Look Like for Junior Service Leaders (Scouts and Venturer Scouts)?</a:t>
            </a:r>
            <a:endParaRPr lang="en-AU" sz="3600" b="1" noProof="0" dirty="0">
              <a:solidFill>
                <a:srgbClr val="009BA8"/>
              </a:solidFill>
              <a:latin typeface="Arial" panose="020B0604020202020204" pitchFamily="34" charset="0"/>
              <a:cs typeface="Arial" panose="020B0604020202020204" pitchFamily="34" charset="0"/>
            </a:endParaRPr>
          </a:p>
        </p:txBody>
      </p:sp>
      <p:graphicFrame>
        <p:nvGraphicFramePr>
          <p:cNvPr id="5" name="Diagram 4">
            <a:extLst>
              <a:ext uri="{FF2B5EF4-FFF2-40B4-BE49-F238E27FC236}">
                <a16:creationId xmlns:a16="http://schemas.microsoft.com/office/drawing/2014/main" id="{F77AEAC7-D11A-35E1-67DE-FDA671ADA298}"/>
              </a:ext>
            </a:extLst>
          </p:cNvPr>
          <p:cNvGraphicFramePr/>
          <p:nvPr>
            <p:extLst>
              <p:ext uri="{D42A27DB-BD31-4B8C-83A1-F6EECF244321}">
                <p14:modId xmlns:p14="http://schemas.microsoft.com/office/powerpoint/2010/main" val="3952107332"/>
              </p:ext>
            </p:extLst>
          </p:nvPr>
        </p:nvGraphicFramePr>
        <p:xfrm>
          <a:off x="732155" y="918824"/>
          <a:ext cx="10727690" cy="50203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69715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E5BAB-BF6E-E693-68E1-2AF39C9D10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1F2EBB-8FDB-5C79-1634-B746B8F907FD}"/>
              </a:ext>
            </a:extLst>
          </p:cNvPr>
          <p:cNvSpPr>
            <a:spLocks noGrp="1"/>
          </p:cNvSpPr>
          <p:nvPr>
            <p:ph type="title"/>
          </p:nvPr>
        </p:nvSpPr>
        <p:spPr>
          <a:xfrm>
            <a:off x="838200" y="365125"/>
            <a:ext cx="10515600" cy="1765427"/>
          </a:xfrm>
        </p:spPr>
        <p:txBody>
          <a:bodyPr>
            <a:normAutofit/>
          </a:bodyPr>
          <a:lstStyle/>
          <a:p>
            <a:pPr algn="ctr"/>
            <a:r>
              <a:rPr kumimoji="0" lang="en-AU" sz="3200" b="1" i="0" u="none" strike="noStrike" kern="1200" cap="none" spc="0" normalizeH="0" baseline="0" noProof="0" dirty="0">
                <a:ln>
                  <a:noFill/>
                </a:ln>
                <a:solidFill>
                  <a:srgbClr val="009BA8"/>
                </a:solidFill>
                <a:effectLst/>
                <a:uLnTx/>
                <a:uFillTx/>
                <a:latin typeface="Arial" panose="020B0604020202020204" pitchFamily="34" charset="0"/>
                <a:cs typeface="Arial" panose="020B0604020202020204" pitchFamily="34" charset="0"/>
              </a:rPr>
              <a:t>What will Cuboree Look Like for Service Leaders (Rover Scouts, adult Members &amp; Leaders)?</a:t>
            </a:r>
            <a:endParaRPr lang="en-AU" sz="3200" b="1" noProof="0" dirty="0">
              <a:solidFill>
                <a:srgbClr val="009BA8"/>
              </a:solidFill>
              <a:latin typeface="Arial" panose="020B0604020202020204" pitchFamily="34" charset="0"/>
              <a:cs typeface="Arial" panose="020B0604020202020204" pitchFamily="34" charset="0"/>
            </a:endParaRPr>
          </a:p>
        </p:txBody>
      </p:sp>
      <p:graphicFrame>
        <p:nvGraphicFramePr>
          <p:cNvPr id="5" name="Diagram 4">
            <a:extLst>
              <a:ext uri="{FF2B5EF4-FFF2-40B4-BE49-F238E27FC236}">
                <a16:creationId xmlns:a16="http://schemas.microsoft.com/office/drawing/2014/main" id="{9DE756BE-DEFD-8411-022F-32364CF7095F}"/>
              </a:ext>
            </a:extLst>
          </p:cNvPr>
          <p:cNvGraphicFramePr/>
          <p:nvPr>
            <p:extLst>
              <p:ext uri="{D42A27DB-BD31-4B8C-83A1-F6EECF244321}">
                <p14:modId xmlns:p14="http://schemas.microsoft.com/office/powerpoint/2010/main" val="1325989978"/>
              </p:ext>
            </p:extLst>
          </p:nvPr>
        </p:nvGraphicFramePr>
        <p:xfrm>
          <a:off x="732155" y="918824"/>
          <a:ext cx="10727690" cy="50203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388972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0320B-B66B-F680-17E0-DD8B2D9324F3}"/>
              </a:ext>
            </a:extLst>
          </p:cNvPr>
          <p:cNvSpPr>
            <a:spLocks noGrp="1"/>
          </p:cNvSpPr>
          <p:nvPr>
            <p:ph type="title"/>
          </p:nvPr>
        </p:nvSpPr>
        <p:spPr/>
        <p:txBody>
          <a:bodyPr/>
          <a:lstStyle/>
          <a:p>
            <a:endParaRPr lang="en-AU" noProof="0" dirty="0"/>
          </a:p>
        </p:txBody>
      </p:sp>
      <p:pic>
        <p:nvPicPr>
          <p:cNvPr id="6" name="Content Placeholder 5" descr="A group of people with different colored squares&#10;&#10;AI-generated content may be incorrect.">
            <a:extLst>
              <a:ext uri="{FF2B5EF4-FFF2-40B4-BE49-F238E27FC236}">
                <a16:creationId xmlns:a16="http://schemas.microsoft.com/office/drawing/2014/main" id="{DA6E1012-C68A-146C-A567-7D5E4BBF4DB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12176" y="1857382"/>
            <a:ext cx="8767647" cy="3143236"/>
          </a:xfrm>
        </p:spPr>
      </p:pic>
      <p:sp>
        <p:nvSpPr>
          <p:cNvPr id="4" name="Title 1">
            <a:extLst>
              <a:ext uri="{FF2B5EF4-FFF2-40B4-BE49-F238E27FC236}">
                <a16:creationId xmlns:a16="http://schemas.microsoft.com/office/drawing/2014/main" id="{92483AA1-6592-81FF-BAFF-B6AA542BDAEE}"/>
              </a:ext>
            </a:extLst>
          </p:cNvPr>
          <p:cNvSpPr txBox="1">
            <a:spLocks/>
          </p:cNvSpPr>
          <p:nvPr/>
        </p:nvSpPr>
        <p:spPr>
          <a:xfrm>
            <a:off x="838200" y="901217"/>
            <a:ext cx="10515600" cy="786442"/>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4000" b="1" noProof="0" dirty="0">
                <a:solidFill>
                  <a:srgbClr val="009BA8"/>
                </a:solidFill>
                <a:latin typeface="Arial" panose="020B0604020202020204" pitchFamily="34" charset="0"/>
                <a:cs typeface="Arial" panose="020B0604020202020204" pitchFamily="34" charset="0"/>
              </a:rPr>
              <a:t>What is the cost and inclusions for Cuboree?</a:t>
            </a:r>
          </a:p>
        </p:txBody>
      </p:sp>
    </p:spTree>
    <p:extLst>
      <p:ext uri="{BB962C8B-B14F-4D97-AF65-F5344CB8AC3E}">
        <p14:creationId xmlns:p14="http://schemas.microsoft.com/office/powerpoint/2010/main" val="11887283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urple and pink cards&#10;&#10;AI-generated content may be incorrect.">
            <a:extLst>
              <a:ext uri="{FF2B5EF4-FFF2-40B4-BE49-F238E27FC236}">
                <a16:creationId xmlns:a16="http://schemas.microsoft.com/office/drawing/2014/main" id="{463B0570-E031-52F0-C062-B03C3AD727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3505" y="1985222"/>
            <a:ext cx="6844990" cy="4026465"/>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212CA841-AC85-61E1-B8BC-AFB708166E0F}"/>
              </a:ext>
            </a:extLst>
          </p:cNvPr>
          <p:cNvSpPr txBox="1"/>
          <p:nvPr/>
        </p:nvSpPr>
        <p:spPr>
          <a:xfrm>
            <a:off x="2101420" y="1506022"/>
            <a:ext cx="7989160" cy="369332"/>
          </a:xfrm>
          <a:prstGeom prst="rect">
            <a:avLst/>
          </a:prstGeom>
          <a:noFill/>
        </p:spPr>
        <p:txBody>
          <a:bodyPr wrap="square" rtlCol="0">
            <a:spAutoFit/>
          </a:bodyPr>
          <a:lstStyle/>
          <a:p>
            <a:pPr algn="ctr"/>
            <a:r>
              <a:rPr lang="en-AU" noProof="0" dirty="0">
                <a:solidFill>
                  <a:schemeClr val="bg1"/>
                </a:solidFill>
              </a:rPr>
              <a:t>Applications for these type of Service Leaders will open shortly.</a:t>
            </a:r>
          </a:p>
        </p:txBody>
      </p:sp>
      <p:sp>
        <p:nvSpPr>
          <p:cNvPr id="10" name="Title 1">
            <a:extLst>
              <a:ext uri="{FF2B5EF4-FFF2-40B4-BE49-F238E27FC236}">
                <a16:creationId xmlns:a16="http://schemas.microsoft.com/office/drawing/2014/main" id="{237B6D32-7C7C-766A-143E-86F4D0F698E8}"/>
              </a:ext>
            </a:extLst>
          </p:cNvPr>
          <p:cNvSpPr txBox="1">
            <a:spLocks/>
          </p:cNvSpPr>
          <p:nvPr/>
        </p:nvSpPr>
        <p:spPr>
          <a:xfrm>
            <a:off x="838200" y="901217"/>
            <a:ext cx="10515600" cy="786442"/>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4000" b="1" noProof="0" dirty="0">
                <a:solidFill>
                  <a:srgbClr val="009BA8"/>
                </a:solidFill>
                <a:latin typeface="Arial" panose="020B0604020202020204" pitchFamily="34" charset="0"/>
                <a:cs typeface="Arial" panose="020B0604020202020204" pitchFamily="34" charset="0"/>
              </a:rPr>
              <a:t>What is the cost and inclusions for Cuboree?</a:t>
            </a:r>
          </a:p>
        </p:txBody>
      </p:sp>
    </p:spTree>
    <p:extLst>
      <p:ext uri="{BB962C8B-B14F-4D97-AF65-F5344CB8AC3E}">
        <p14:creationId xmlns:p14="http://schemas.microsoft.com/office/powerpoint/2010/main" val="37479355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F8038-3884-E38A-ED8E-80E940633C0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7A0D7048-C682-B2D5-D235-D42A64BE82A6}"/>
              </a:ext>
            </a:extLst>
          </p:cNvPr>
          <p:cNvGraphicFramePr>
            <a:graphicFrameLocks noGrp="1"/>
          </p:cNvGraphicFramePr>
          <p:nvPr>
            <p:extLst>
              <p:ext uri="{D42A27DB-BD31-4B8C-83A1-F6EECF244321}">
                <p14:modId xmlns:p14="http://schemas.microsoft.com/office/powerpoint/2010/main" val="2820183737"/>
              </p:ext>
            </p:extLst>
          </p:nvPr>
        </p:nvGraphicFramePr>
        <p:xfrm>
          <a:off x="2101420" y="2148117"/>
          <a:ext cx="7989160" cy="3931920"/>
        </p:xfrm>
        <a:graphic>
          <a:graphicData uri="http://schemas.openxmlformats.org/drawingml/2006/table">
            <a:tbl>
              <a:tblPr/>
              <a:tblGrid>
                <a:gridCol w="1997290">
                  <a:extLst>
                    <a:ext uri="{9D8B030D-6E8A-4147-A177-3AD203B41FA5}">
                      <a16:colId xmlns:a16="http://schemas.microsoft.com/office/drawing/2014/main" val="3645368328"/>
                    </a:ext>
                  </a:extLst>
                </a:gridCol>
                <a:gridCol w="1997290">
                  <a:extLst>
                    <a:ext uri="{9D8B030D-6E8A-4147-A177-3AD203B41FA5}">
                      <a16:colId xmlns:a16="http://schemas.microsoft.com/office/drawing/2014/main" val="3932255724"/>
                    </a:ext>
                  </a:extLst>
                </a:gridCol>
                <a:gridCol w="1997290">
                  <a:extLst>
                    <a:ext uri="{9D8B030D-6E8A-4147-A177-3AD203B41FA5}">
                      <a16:colId xmlns:a16="http://schemas.microsoft.com/office/drawing/2014/main" val="338899150"/>
                    </a:ext>
                  </a:extLst>
                </a:gridCol>
                <a:gridCol w="1997290">
                  <a:extLst>
                    <a:ext uri="{9D8B030D-6E8A-4147-A177-3AD203B41FA5}">
                      <a16:colId xmlns:a16="http://schemas.microsoft.com/office/drawing/2014/main" val="824948344"/>
                    </a:ext>
                  </a:extLst>
                </a:gridCol>
              </a:tblGrid>
              <a:tr h="325852">
                <a:tc>
                  <a:txBody>
                    <a:bodyPr/>
                    <a:lstStyle/>
                    <a:p>
                      <a:pPr>
                        <a:buNone/>
                      </a:pPr>
                      <a:r>
                        <a:rPr lang="en-AU" b="1" noProof="0" dirty="0">
                          <a:effectLst/>
                        </a:rPr>
                        <a:t>Payment</a:t>
                      </a:r>
                    </a:p>
                  </a:txBody>
                  <a:tcPr anchor="ctr">
                    <a:lnL w="12700" cap="flat" cmpd="sng" algn="ctr">
                      <a:solidFill>
                        <a:schemeClr val="tx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124AA0"/>
                    </a:solidFill>
                  </a:tcPr>
                </a:tc>
                <a:tc>
                  <a:txBody>
                    <a:bodyPr/>
                    <a:lstStyle/>
                    <a:p>
                      <a:pPr>
                        <a:buNone/>
                      </a:pPr>
                      <a:r>
                        <a:rPr lang="en-AU" b="1" noProof="0" dirty="0">
                          <a:effectLst/>
                        </a:rPr>
                        <a:t>Due Date</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124AA0"/>
                    </a:solidFill>
                  </a:tcPr>
                </a:tc>
                <a:tc>
                  <a:txBody>
                    <a:bodyPr/>
                    <a:lstStyle/>
                    <a:p>
                      <a:pPr>
                        <a:buNone/>
                      </a:pPr>
                      <a:r>
                        <a:rPr lang="en-AU" b="1" noProof="0" dirty="0">
                          <a:effectLst/>
                        </a:rPr>
                        <a:t>Cub Scouts</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124AA0"/>
                    </a:solidFill>
                  </a:tcPr>
                </a:tc>
                <a:tc>
                  <a:txBody>
                    <a:bodyPr/>
                    <a:lstStyle/>
                    <a:p>
                      <a:pPr>
                        <a:buNone/>
                      </a:pPr>
                      <a:r>
                        <a:rPr lang="en-AU" b="1" noProof="0" dirty="0">
                          <a:effectLst/>
                        </a:rPr>
                        <a:t>Service Leader</a:t>
                      </a:r>
                    </a:p>
                  </a:txBody>
                  <a:tcPr anchor="ctr">
                    <a:lnL w="9525"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124AA0"/>
                    </a:solidFill>
                  </a:tcPr>
                </a:tc>
                <a:extLst>
                  <a:ext uri="{0D108BD9-81ED-4DB2-BD59-A6C34878D82A}">
                    <a16:rowId xmlns:a16="http://schemas.microsoft.com/office/drawing/2014/main" val="1768938685"/>
                  </a:ext>
                </a:extLst>
              </a:tr>
              <a:tr h="570241">
                <a:tc>
                  <a:txBody>
                    <a:bodyPr/>
                    <a:lstStyle/>
                    <a:p>
                      <a:pPr>
                        <a:buNone/>
                      </a:pPr>
                      <a:r>
                        <a:rPr lang="en-AU" b="1" noProof="0" dirty="0">
                          <a:effectLst/>
                        </a:rPr>
                        <a:t>Payment 1 (Deposit)</a:t>
                      </a:r>
                    </a:p>
                  </a:txBody>
                  <a:tcPr anchor="ctr">
                    <a:lnL w="12700" cap="flat" cmpd="sng" algn="ctr">
                      <a:solidFill>
                        <a:schemeClr val="tx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124AA0"/>
                    </a:solidFill>
                  </a:tcPr>
                </a:tc>
                <a:tc>
                  <a:txBody>
                    <a:bodyPr/>
                    <a:lstStyle/>
                    <a:p>
                      <a:pPr>
                        <a:buNone/>
                      </a:pPr>
                      <a:r>
                        <a:rPr lang="en-AU" b="1" noProof="0" dirty="0">
                          <a:effectLst/>
                        </a:rPr>
                        <a:t>On Submission of Application</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124AA0"/>
                    </a:solidFill>
                  </a:tcPr>
                </a:tc>
                <a:tc>
                  <a:txBody>
                    <a:bodyPr/>
                    <a:lstStyle/>
                    <a:p>
                      <a:pPr>
                        <a:buNone/>
                      </a:pPr>
                      <a:r>
                        <a:rPr lang="en-AU" b="1" noProof="0" dirty="0">
                          <a:effectLst/>
                        </a:rPr>
                        <a:t>$60</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124AA0"/>
                    </a:solidFill>
                  </a:tcPr>
                </a:tc>
                <a:tc>
                  <a:txBody>
                    <a:bodyPr/>
                    <a:lstStyle/>
                    <a:p>
                      <a:pPr>
                        <a:buNone/>
                      </a:pPr>
                      <a:r>
                        <a:rPr lang="en-AU" b="1" noProof="0" dirty="0">
                          <a:effectLst/>
                        </a:rPr>
                        <a:t>$40</a:t>
                      </a:r>
                    </a:p>
                  </a:txBody>
                  <a:tcPr anchor="ctr">
                    <a:lnL w="9525"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124AA0"/>
                    </a:solidFill>
                  </a:tcPr>
                </a:tc>
                <a:extLst>
                  <a:ext uri="{0D108BD9-81ED-4DB2-BD59-A6C34878D82A}">
                    <a16:rowId xmlns:a16="http://schemas.microsoft.com/office/drawing/2014/main" val="731854640"/>
                  </a:ext>
                </a:extLst>
              </a:tr>
              <a:tr h="325852">
                <a:tc>
                  <a:txBody>
                    <a:bodyPr/>
                    <a:lstStyle/>
                    <a:p>
                      <a:pPr>
                        <a:buNone/>
                      </a:pPr>
                      <a:r>
                        <a:rPr lang="en-AU" b="1" noProof="0" dirty="0">
                          <a:effectLst/>
                        </a:rPr>
                        <a:t>Payment 2</a:t>
                      </a:r>
                    </a:p>
                  </a:txBody>
                  <a:tcPr anchor="ctr">
                    <a:lnL w="12700" cap="flat" cmpd="sng" algn="ctr">
                      <a:solidFill>
                        <a:schemeClr val="tx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124AA0"/>
                    </a:solidFill>
                  </a:tcPr>
                </a:tc>
                <a:tc>
                  <a:txBody>
                    <a:bodyPr/>
                    <a:lstStyle/>
                    <a:p>
                      <a:pPr>
                        <a:buNone/>
                      </a:pPr>
                      <a:r>
                        <a:rPr lang="en-AU" b="1" noProof="0" dirty="0">
                          <a:effectLst/>
                        </a:rPr>
                        <a:t>30 September 2025</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124AA0"/>
                    </a:solidFill>
                  </a:tcPr>
                </a:tc>
                <a:tc>
                  <a:txBody>
                    <a:bodyPr/>
                    <a:lstStyle/>
                    <a:p>
                      <a:pPr>
                        <a:buNone/>
                      </a:pPr>
                      <a:r>
                        <a:rPr lang="en-AU" b="1" noProof="0" dirty="0">
                          <a:effectLst/>
                        </a:rPr>
                        <a:t>$175</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124AA0"/>
                    </a:solidFill>
                  </a:tcPr>
                </a:tc>
                <a:tc>
                  <a:txBody>
                    <a:bodyPr/>
                    <a:lstStyle/>
                    <a:p>
                      <a:pPr>
                        <a:buNone/>
                      </a:pPr>
                      <a:r>
                        <a:rPr lang="en-AU" b="1" noProof="0" dirty="0">
                          <a:effectLst/>
                        </a:rPr>
                        <a:t>$110</a:t>
                      </a:r>
                    </a:p>
                  </a:txBody>
                  <a:tcPr anchor="ctr">
                    <a:lnL w="9525"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124AA0"/>
                    </a:solidFill>
                  </a:tcPr>
                </a:tc>
                <a:extLst>
                  <a:ext uri="{0D108BD9-81ED-4DB2-BD59-A6C34878D82A}">
                    <a16:rowId xmlns:a16="http://schemas.microsoft.com/office/drawing/2014/main" val="243857070"/>
                  </a:ext>
                </a:extLst>
              </a:tr>
              <a:tr h="325852">
                <a:tc>
                  <a:txBody>
                    <a:bodyPr/>
                    <a:lstStyle/>
                    <a:p>
                      <a:pPr>
                        <a:buNone/>
                      </a:pPr>
                      <a:r>
                        <a:rPr lang="en-AU" b="1" noProof="0" dirty="0">
                          <a:effectLst/>
                        </a:rPr>
                        <a:t>Payment 3</a:t>
                      </a:r>
                    </a:p>
                  </a:txBody>
                  <a:tcPr anchor="ctr">
                    <a:lnL w="12700" cap="flat" cmpd="sng" algn="ctr">
                      <a:solidFill>
                        <a:schemeClr val="tx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124AA0"/>
                    </a:solidFill>
                  </a:tcPr>
                </a:tc>
                <a:tc>
                  <a:txBody>
                    <a:bodyPr/>
                    <a:lstStyle/>
                    <a:p>
                      <a:pPr>
                        <a:buNone/>
                      </a:pPr>
                      <a:r>
                        <a:rPr lang="en-AU" b="1" noProof="0" dirty="0">
                          <a:effectLst/>
                        </a:rPr>
                        <a:t>31 October</a:t>
                      </a:r>
                    </a:p>
                    <a:p>
                      <a:pPr>
                        <a:buNone/>
                      </a:pPr>
                      <a:r>
                        <a:rPr lang="en-AU" b="1" noProof="0" dirty="0">
                          <a:effectLst/>
                        </a:rPr>
                        <a:t>2025</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124AA0"/>
                    </a:solidFill>
                  </a:tcPr>
                </a:tc>
                <a:tc>
                  <a:txBody>
                    <a:bodyPr/>
                    <a:lstStyle/>
                    <a:p>
                      <a:pPr>
                        <a:buNone/>
                      </a:pPr>
                      <a:r>
                        <a:rPr lang="en-AU" b="1" noProof="0" dirty="0">
                          <a:effectLst/>
                        </a:rPr>
                        <a:t>$175</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124AA0"/>
                    </a:solidFill>
                  </a:tcPr>
                </a:tc>
                <a:tc>
                  <a:txBody>
                    <a:bodyPr/>
                    <a:lstStyle/>
                    <a:p>
                      <a:pPr>
                        <a:buNone/>
                      </a:pPr>
                      <a:r>
                        <a:rPr lang="en-AU" b="1" noProof="0" dirty="0">
                          <a:effectLst/>
                        </a:rPr>
                        <a:t>$110</a:t>
                      </a:r>
                    </a:p>
                  </a:txBody>
                  <a:tcPr anchor="ctr">
                    <a:lnL w="9525"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124AA0"/>
                    </a:solidFill>
                  </a:tcPr>
                </a:tc>
                <a:extLst>
                  <a:ext uri="{0D108BD9-81ED-4DB2-BD59-A6C34878D82A}">
                    <a16:rowId xmlns:a16="http://schemas.microsoft.com/office/drawing/2014/main" val="1199215831"/>
                  </a:ext>
                </a:extLst>
              </a:tr>
              <a:tr h="325852">
                <a:tc>
                  <a:txBody>
                    <a:bodyPr/>
                    <a:lstStyle/>
                    <a:p>
                      <a:pPr>
                        <a:buNone/>
                      </a:pPr>
                      <a:r>
                        <a:rPr lang="en-AU" b="1" noProof="0" dirty="0">
                          <a:effectLst/>
                        </a:rPr>
                        <a:t>Payment 4</a:t>
                      </a:r>
                    </a:p>
                  </a:txBody>
                  <a:tcPr anchor="ctr">
                    <a:lnL w="12700" cap="flat" cmpd="sng" algn="ctr">
                      <a:solidFill>
                        <a:schemeClr val="tx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124AA0"/>
                    </a:solidFill>
                  </a:tcPr>
                </a:tc>
                <a:tc>
                  <a:txBody>
                    <a:bodyPr/>
                    <a:lstStyle/>
                    <a:p>
                      <a:pPr>
                        <a:buNone/>
                      </a:pPr>
                      <a:r>
                        <a:rPr lang="en-AU" b="1" noProof="0" dirty="0">
                          <a:effectLst/>
                        </a:rPr>
                        <a:t>30 November 2025</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124AA0"/>
                    </a:solidFill>
                  </a:tcPr>
                </a:tc>
                <a:tc>
                  <a:txBody>
                    <a:bodyPr/>
                    <a:lstStyle/>
                    <a:p>
                      <a:pPr>
                        <a:buNone/>
                      </a:pPr>
                      <a:r>
                        <a:rPr lang="en-AU" b="1" noProof="0" dirty="0">
                          <a:effectLst/>
                        </a:rPr>
                        <a:t>$150</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124AA0"/>
                    </a:solidFill>
                  </a:tcPr>
                </a:tc>
                <a:tc>
                  <a:txBody>
                    <a:bodyPr/>
                    <a:lstStyle/>
                    <a:p>
                      <a:pPr>
                        <a:buNone/>
                      </a:pPr>
                      <a:r>
                        <a:rPr lang="en-AU" b="1" noProof="0" dirty="0">
                          <a:effectLst/>
                        </a:rPr>
                        <a:t>$110</a:t>
                      </a:r>
                    </a:p>
                  </a:txBody>
                  <a:tcPr anchor="ctr">
                    <a:lnL w="9525"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124AA0"/>
                    </a:solidFill>
                  </a:tcPr>
                </a:tc>
                <a:extLst>
                  <a:ext uri="{0D108BD9-81ED-4DB2-BD59-A6C34878D82A}">
                    <a16:rowId xmlns:a16="http://schemas.microsoft.com/office/drawing/2014/main" val="756756676"/>
                  </a:ext>
                </a:extLst>
              </a:tr>
              <a:tr h="325852">
                <a:tc>
                  <a:txBody>
                    <a:bodyPr/>
                    <a:lstStyle/>
                    <a:p>
                      <a:pPr>
                        <a:buNone/>
                      </a:pPr>
                      <a:r>
                        <a:rPr lang="en-AU" b="1" noProof="0" dirty="0">
                          <a:effectLst/>
                        </a:rPr>
                        <a:t>Payment 5</a:t>
                      </a:r>
                    </a:p>
                  </a:txBody>
                  <a:tcPr anchor="ctr">
                    <a:lnL w="12700" cap="flat" cmpd="sng" algn="ctr">
                      <a:solidFill>
                        <a:schemeClr val="tx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124AA0"/>
                    </a:solidFill>
                  </a:tcPr>
                </a:tc>
                <a:tc>
                  <a:txBody>
                    <a:bodyPr/>
                    <a:lstStyle/>
                    <a:p>
                      <a:pPr>
                        <a:buNone/>
                      </a:pPr>
                      <a:r>
                        <a:rPr lang="en-AU" b="1" noProof="0" dirty="0">
                          <a:effectLst/>
                        </a:rPr>
                        <a:t>15 February</a:t>
                      </a:r>
                    </a:p>
                    <a:p>
                      <a:pPr>
                        <a:buNone/>
                      </a:pPr>
                      <a:r>
                        <a:rPr lang="en-AU" b="1" noProof="0" dirty="0">
                          <a:effectLst/>
                        </a:rPr>
                        <a:t>2026</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124AA0"/>
                    </a:solidFill>
                  </a:tcPr>
                </a:tc>
                <a:tc>
                  <a:txBody>
                    <a:bodyPr/>
                    <a:lstStyle/>
                    <a:p>
                      <a:pPr>
                        <a:buNone/>
                      </a:pPr>
                      <a:r>
                        <a:rPr lang="en-AU" b="1" noProof="0" dirty="0">
                          <a:effectLst/>
                        </a:rPr>
                        <a:t>$100</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124AA0"/>
                    </a:solidFill>
                  </a:tcPr>
                </a:tc>
                <a:tc>
                  <a:txBody>
                    <a:bodyPr/>
                    <a:lstStyle/>
                    <a:p>
                      <a:pPr>
                        <a:buNone/>
                      </a:pPr>
                      <a:r>
                        <a:rPr lang="en-AU" b="1" noProof="0" dirty="0">
                          <a:effectLst/>
                        </a:rPr>
                        <a:t>$80</a:t>
                      </a:r>
                    </a:p>
                  </a:txBody>
                  <a:tcPr anchor="ctr">
                    <a:lnL w="9525"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124AA0"/>
                    </a:solidFill>
                  </a:tcPr>
                </a:tc>
                <a:extLst>
                  <a:ext uri="{0D108BD9-81ED-4DB2-BD59-A6C34878D82A}">
                    <a16:rowId xmlns:a16="http://schemas.microsoft.com/office/drawing/2014/main" val="2905798533"/>
                  </a:ext>
                </a:extLst>
              </a:tr>
              <a:tr h="325852">
                <a:tc>
                  <a:txBody>
                    <a:bodyPr/>
                    <a:lstStyle/>
                    <a:p>
                      <a:pPr>
                        <a:buNone/>
                      </a:pPr>
                      <a:r>
                        <a:rPr lang="en-AU" b="1" noProof="0" dirty="0">
                          <a:effectLst/>
                        </a:rPr>
                        <a:t>Total</a:t>
                      </a:r>
                    </a:p>
                  </a:txBody>
                  <a:tcPr anchor="ctr">
                    <a:lnL w="12700" cap="flat" cmpd="sng" algn="ctr">
                      <a:solidFill>
                        <a:schemeClr val="tx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24AA0"/>
                    </a:solidFill>
                  </a:tcPr>
                </a:tc>
                <a:tc>
                  <a:txBody>
                    <a:bodyPr/>
                    <a:lstStyle/>
                    <a:p>
                      <a:pPr>
                        <a:buNone/>
                      </a:pPr>
                      <a:endParaRPr lang="en-AU" b="1" noProof="0" dirty="0">
                        <a:effectLst/>
                      </a:endParaRP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24AA0"/>
                    </a:solidFill>
                  </a:tcPr>
                </a:tc>
                <a:tc>
                  <a:txBody>
                    <a:bodyPr/>
                    <a:lstStyle/>
                    <a:p>
                      <a:pPr>
                        <a:buNone/>
                      </a:pPr>
                      <a:r>
                        <a:rPr lang="en-AU" b="1" noProof="0" dirty="0">
                          <a:effectLst/>
                        </a:rPr>
                        <a:t>$660</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24AA0"/>
                    </a:solidFill>
                  </a:tcPr>
                </a:tc>
                <a:tc>
                  <a:txBody>
                    <a:bodyPr/>
                    <a:lstStyle/>
                    <a:p>
                      <a:pPr>
                        <a:buNone/>
                      </a:pPr>
                      <a:r>
                        <a:rPr lang="en-AU" b="1" noProof="0" dirty="0">
                          <a:effectLst/>
                        </a:rPr>
                        <a:t>$450</a:t>
                      </a:r>
                    </a:p>
                  </a:txBody>
                  <a:tcPr anchor="ctr">
                    <a:lnL w="9525"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24AA0"/>
                    </a:solidFill>
                  </a:tcPr>
                </a:tc>
                <a:extLst>
                  <a:ext uri="{0D108BD9-81ED-4DB2-BD59-A6C34878D82A}">
                    <a16:rowId xmlns:a16="http://schemas.microsoft.com/office/drawing/2014/main" val="1181429444"/>
                  </a:ext>
                </a:extLst>
              </a:tr>
            </a:tbl>
          </a:graphicData>
        </a:graphic>
      </p:graphicFrame>
      <p:sp>
        <p:nvSpPr>
          <p:cNvPr id="12" name="Title 1">
            <a:extLst>
              <a:ext uri="{FF2B5EF4-FFF2-40B4-BE49-F238E27FC236}">
                <a16:creationId xmlns:a16="http://schemas.microsoft.com/office/drawing/2014/main" id="{54195D82-257B-A1FF-D169-D0B549BE45EE}"/>
              </a:ext>
            </a:extLst>
          </p:cNvPr>
          <p:cNvSpPr txBox="1">
            <a:spLocks/>
          </p:cNvSpPr>
          <p:nvPr/>
        </p:nvSpPr>
        <p:spPr>
          <a:xfrm>
            <a:off x="838200" y="901217"/>
            <a:ext cx="10515600" cy="78644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4000" b="1" noProof="0" dirty="0">
                <a:solidFill>
                  <a:srgbClr val="009BA8"/>
                </a:solidFill>
                <a:latin typeface="Arial" panose="020B0604020202020204" pitchFamily="34" charset="0"/>
                <a:cs typeface="Arial" panose="020B0604020202020204" pitchFamily="34" charset="0"/>
              </a:rPr>
              <a:t>Camp Fee Payment Schedule</a:t>
            </a:r>
          </a:p>
        </p:txBody>
      </p:sp>
      <p:sp>
        <p:nvSpPr>
          <p:cNvPr id="13" name="TextBox 12">
            <a:extLst>
              <a:ext uri="{FF2B5EF4-FFF2-40B4-BE49-F238E27FC236}">
                <a16:creationId xmlns:a16="http://schemas.microsoft.com/office/drawing/2014/main" id="{072EF1C7-2384-00C3-484F-E5D1EF3EE4E5}"/>
              </a:ext>
            </a:extLst>
          </p:cNvPr>
          <p:cNvSpPr txBox="1"/>
          <p:nvPr/>
        </p:nvSpPr>
        <p:spPr>
          <a:xfrm>
            <a:off x="1527403" y="1687659"/>
            <a:ext cx="9137194" cy="369332"/>
          </a:xfrm>
          <a:prstGeom prst="rect">
            <a:avLst/>
          </a:prstGeom>
          <a:noFill/>
        </p:spPr>
        <p:txBody>
          <a:bodyPr wrap="square" rtlCol="0">
            <a:spAutoFit/>
          </a:bodyPr>
          <a:lstStyle/>
          <a:p>
            <a:pPr algn="ctr"/>
            <a:r>
              <a:rPr lang="en-AU" noProof="0" dirty="0">
                <a:solidFill>
                  <a:schemeClr val="bg1"/>
                </a:solidFill>
              </a:rPr>
              <a:t>More information available &amp; payment plans at cuboree.scoutsqld.com.au/camp-fees</a:t>
            </a:r>
          </a:p>
        </p:txBody>
      </p:sp>
    </p:spTree>
    <p:extLst>
      <p:ext uri="{BB962C8B-B14F-4D97-AF65-F5344CB8AC3E}">
        <p14:creationId xmlns:p14="http://schemas.microsoft.com/office/powerpoint/2010/main" val="9298318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4F682BD-5E0E-228F-F9D4-1E64D6AD8E2B}"/>
              </a:ext>
            </a:extLst>
          </p:cNvPr>
          <p:cNvSpPr>
            <a:spLocks noGrp="1"/>
          </p:cNvSpPr>
          <p:nvPr>
            <p:ph idx="1"/>
          </p:nvPr>
        </p:nvSpPr>
        <p:spPr>
          <a:xfrm>
            <a:off x="838200" y="1687659"/>
            <a:ext cx="10515600" cy="3960241"/>
          </a:xfrm>
        </p:spPr>
        <p:txBody>
          <a:bodyPr vert="horz" lIns="91440" tIns="45720" rIns="91440" bIns="45720" rtlCol="0" anchor="t">
            <a:normAutofit fontScale="92500"/>
          </a:bodyPr>
          <a:lstStyle/>
          <a:p>
            <a:pPr>
              <a:defRPr/>
            </a:pPr>
            <a:r>
              <a:rPr kumimoji="0" lang="en-AU" sz="28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Day 1</a:t>
            </a:r>
            <a:r>
              <a:rPr kumimoji="0" lang="en-AU" sz="2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is filled with traveling, setting up our camp, meeting new people and settling in.  But the </a:t>
            </a:r>
            <a:r>
              <a:rPr lang="en-AU" noProof="0" dirty="0">
                <a:solidFill>
                  <a:prstClr val="black"/>
                </a:solidFill>
                <a:latin typeface="Arial" panose="020B0604020202020204" pitchFamily="34" charset="0"/>
                <a:cs typeface="Arial" panose="020B0604020202020204" pitchFamily="34" charset="0"/>
              </a:rPr>
              <a:t>day is</a:t>
            </a:r>
            <a:r>
              <a:rPr kumimoji="0" lang="en-AU" sz="2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not over when the sun goes down, we </a:t>
            </a:r>
            <a:r>
              <a:rPr lang="en-AU" noProof="0" dirty="0">
                <a:solidFill>
                  <a:prstClr val="black"/>
                </a:solidFill>
                <a:latin typeface="Arial" panose="020B0604020202020204" pitchFamily="34" charset="0"/>
                <a:cs typeface="Arial" panose="020B0604020202020204" pitchFamily="34" charset="0"/>
              </a:rPr>
              <a:t>will have an evening activity, a Cuboree Opening.</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AU" noProof="0" dirty="0">
              <a:solidFill>
                <a:prstClr val="black"/>
              </a:solidFill>
              <a:latin typeface="Arial" panose="020B0604020202020204" pitchFamily="34" charset="0"/>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AU" sz="28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Day 2, 3 and 4 </a:t>
            </a:r>
            <a:r>
              <a:rPr kumimoji="0" lang="en-AU" sz="2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are Program activity days and even entertainment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AU" sz="2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AU" b="1" noProof="0" dirty="0">
                <a:solidFill>
                  <a:prstClr val="black"/>
                </a:solidFill>
                <a:latin typeface="Arial" panose="020B0604020202020204" pitchFamily="34" charset="0"/>
                <a:cs typeface="Arial" panose="020B0604020202020204" pitchFamily="34" charset="0"/>
              </a:rPr>
              <a:t>Day 5</a:t>
            </a:r>
            <a:r>
              <a:rPr lang="en-AU" noProof="0" dirty="0">
                <a:solidFill>
                  <a:prstClr val="black"/>
                </a:solidFill>
                <a:latin typeface="Arial" panose="020B0604020202020204" pitchFamily="34" charset="0"/>
                <a:cs typeface="Arial" panose="020B0604020202020204" pitchFamily="34" charset="0"/>
              </a:rPr>
              <a:t> is pack up, exchange contact details with our new friends, Goodbyes and travel home.</a:t>
            </a:r>
            <a:endParaRPr kumimoji="0" lang="en-AU" sz="2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5823BDAA-0E82-FE62-F9BA-709641559BB5}"/>
              </a:ext>
            </a:extLst>
          </p:cNvPr>
          <p:cNvSpPr txBox="1">
            <a:spLocks/>
          </p:cNvSpPr>
          <p:nvPr/>
        </p:nvSpPr>
        <p:spPr>
          <a:xfrm>
            <a:off x="838200" y="901217"/>
            <a:ext cx="10515600" cy="78644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4000" b="1" noProof="0" dirty="0">
                <a:solidFill>
                  <a:srgbClr val="009BA8"/>
                </a:solidFill>
                <a:latin typeface="Arial" panose="020B0604020202020204" pitchFamily="34" charset="0"/>
                <a:cs typeface="Arial" panose="020B0604020202020204" pitchFamily="34" charset="0"/>
              </a:rPr>
              <a:t>Program</a:t>
            </a:r>
          </a:p>
        </p:txBody>
      </p:sp>
    </p:spTree>
    <p:extLst>
      <p:ext uri="{BB962C8B-B14F-4D97-AF65-F5344CB8AC3E}">
        <p14:creationId xmlns:p14="http://schemas.microsoft.com/office/powerpoint/2010/main" val="31492531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1B68A-94FB-018A-A481-E23F111A6A94}"/>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D24A09DA-53F6-6F54-F1B8-A6D61C820231}"/>
              </a:ext>
            </a:extLst>
          </p:cNvPr>
          <p:cNvSpPr>
            <a:spLocks noGrp="1"/>
          </p:cNvSpPr>
          <p:nvPr>
            <p:ph idx="1"/>
          </p:nvPr>
        </p:nvSpPr>
        <p:spPr>
          <a:xfrm>
            <a:off x="838201" y="1538868"/>
            <a:ext cx="10515599" cy="4604641"/>
          </a:xfrm>
        </p:spPr>
        <p:txBody>
          <a:bodyPr>
            <a:normAutofit fontScale="92500"/>
          </a:bodyPr>
          <a:lstStyle/>
          <a:p>
            <a:pPr marL="0" lvl="0" indent="0">
              <a:buNone/>
              <a:defRPr/>
            </a:pPr>
            <a:r>
              <a:rPr lang="en-AU" sz="2000" noProof="0" dirty="0">
                <a:solidFill>
                  <a:schemeClr val="bg1"/>
                </a:solidFill>
              </a:rPr>
              <a:t>Get ready for a Cuboree experience like no other, we're shaking things up and bringing even more</a:t>
            </a:r>
            <a:br>
              <a:rPr lang="en-AU" sz="2000" noProof="0" dirty="0">
                <a:solidFill>
                  <a:schemeClr val="bg1"/>
                </a:solidFill>
              </a:rPr>
            </a:br>
            <a:r>
              <a:rPr lang="en-AU" sz="2000" noProof="0" dirty="0">
                <a:solidFill>
                  <a:schemeClr val="bg1"/>
                </a:solidFill>
              </a:rPr>
              <a:t>excitement to your adventure!</a:t>
            </a:r>
            <a:br>
              <a:rPr lang="en-AU" sz="2000" noProof="0" dirty="0">
                <a:solidFill>
                  <a:schemeClr val="bg1"/>
                </a:solidFill>
              </a:rPr>
            </a:br>
            <a:br>
              <a:rPr lang="en-AU" sz="2000" noProof="0" dirty="0">
                <a:solidFill>
                  <a:schemeClr val="bg1"/>
                </a:solidFill>
              </a:rPr>
            </a:br>
            <a:r>
              <a:rPr lang="en-AU" sz="2000" noProof="0" dirty="0">
                <a:solidFill>
                  <a:schemeClr val="bg1"/>
                </a:solidFill>
              </a:rPr>
              <a:t>A full day of action across our adventurous zones. From scaling heights in the vertical arena, making a splash in aquatic activities, to challenges on solid ground, there's something for every Cub Scout to enjoy.</a:t>
            </a:r>
            <a:br>
              <a:rPr lang="en-AU" sz="2000" noProof="0" dirty="0">
                <a:solidFill>
                  <a:schemeClr val="bg1"/>
                </a:solidFill>
              </a:rPr>
            </a:br>
            <a:br>
              <a:rPr lang="en-AU" sz="2000" noProof="0" dirty="0">
                <a:solidFill>
                  <a:schemeClr val="bg1"/>
                </a:solidFill>
              </a:rPr>
            </a:br>
            <a:r>
              <a:rPr lang="en-AU" sz="2000" noProof="0" dirty="0">
                <a:solidFill>
                  <a:schemeClr val="bg1"/>
                </a:solidFill>
              </a:rPr>
              <a:t>Experience a hands-on day of discovery and creativity. Cub Scouts will explore science, technology,</a:t>
            </a:r>
            <a:br>
              <a:rPr lang="en-AU" sz="2000" noProof="0" dirty="0">
                <a:solidFill>
                  <a:schemeClr val="bg1"/>
                </a:solidFill>
              </a:rPr>
            </a:br>
            <a:r>
              <a:rPr lang="en-AU" sz="2000" noProof="0" dirty="0">
                <a:solidFill>
                  <a:schemeClr val="bg1"/>
                </a:solidFill>
              </a:rPr>
              <a:t>engineering, the arts and more through interactive and engaging activities designed to inspire curious minds.</a:t>
            </a:r>
            <a:br>
              <a:rPr lang="en-AU" sz="2000" noProof="0" dirty="0">
                <a:solidFill>
                  <a:schemeClr val="bg1"/>
                </a:solidFill>
              </a:rPr>
            </a:br>
            <a:br>
              <a:rPr lang="en-AU" sz="2000" noProof="0" dirty="0">
                <a:solidFill>
                  <a:schemeClr val="bg1"/>
                </a:solidFill>
              </a:rPr>
            </a:br>
            <a:r>
              <a:rPr lang="en-AU" sz="2000" noProof="0" dirty="0">
                <a:solidFill>
                  <a:schemeClr val="bg1"/>
                </a:solidFill>
              </a:rPr>
              <a:t>This year, we’re offering something new, a preference between two offsite adventures. Cub Scouts can choose to spend the day by the sea or take to the skies for a completely</a:t>
            </a:r>
            <a:br>
              <a:rPr lang="en-AU" sz="2000" noProof="0" dirty="0">
                <a:solidFill>
                  <a:schemeClr val="bg1"/>
                </a:solidFill>
              </a:rPr>
            </a:br>
            <a:r>
              <a:rPr lang="en-AU" sz="2000" noProof="0" dirty="0">
                <a:solidFill>
                  <a:schemeClr val="bg1"/>
                </a:solidFill>
              </a:rPr>
              <a:t>different kind of thrill. Submit your preference on your application.</a:t>
            </a:r>
            <a:br>
              <a:rPr lang="en-AU" sz="2000" noProof="0" dirty="0">
                <a:solidFill>
                  <a:schemeClr val="bg1"/>
                </a:solidFill>
              </a:rPr>
            </a:br>
            <a:br>
              <a:rPr lang="en-AU" sz="2000" noProof="0" dirty="0">
                <a:solidFill>
                  <a:schemeClr val="bg1"/>
                </a:solidFill>
              </a:rPr>
            </a:br>
            <a:r>
              <a:rPr lang="en-AU" sz="2000" noProof="0" dirty="0">
                <a:solidFill>
                  <a:schemeClr val="bg1"/>
                </a:solidFill>
              </a:rPr>
              <a:t>More information about these exciting days is coming soon.</a:t>
            </a:r>
            <a:br>
              <a:rPr lang="en-AU" sz="2000" noProof="0" dirty="0">
                <a:solidFill>
                  <a:schemeClr val="bg1"/>
                </a:solidFill>
              </a:rPr>
            </a:br>
            <a:r>
              <a:rPr lang="en-AU" sz="2000" noProof="0" dirty="0">
                <a:solidFill>
                  <a:schemeClr val="bg1"/>
                </a:solidFill>
              </a:rPr>
              <a:t>Get ready to ‘Shake It Up!’ at Cuboree 2026!</a:t>
            </a:r>
          </a:p>
        </p:txBody>
      </p:sp>
      <p:sp>
        <p:nvSpPr>
          <p:cNvPr id="8" name="Title 1">
            <a:extLst>
              <a:ext uri="{FF2B5EF4-FFF2-40B4-BE49-F238E27FC236}">
                <a16:creationId xmlns:a16="http://schemas.microsoft.com/office/drawing/2014/main" id="{DCB649AF-0B2D-E513-36F9-3F09F062A299}"/>
              </a:ext>
            </a:extLst>
          </p:cNvPr>
          <p:cNvSpPr txBox="1">
            <a:spLocks/>
          </p:cNvSpPr>
          <p:nvPr/>
        </p:nvSpPr>
        <p:spPr>
          <a:xfrm>
            <a:off x="838200" y="901217"/>
            <a:ext cx="10515600" cy="78644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4000" b="1" noProof="0" dirty="0">
                <a:solidFill>
                  <a:srgbClr val="009BA8"/>
                </a:solidFill>
                <a:latin typeface="Arial" panose="020B0604020202020204" pitchFamily="34" charset="0"/>
                <a:cs typeface="Arial" panose="020B0604020202020204" pitchFamily="34" charset="0"/>
              </a:rPr>
              <a:t>Program</a:t>
            </a:r>
          </a:p>
        </p:txBody>
      </p:sp>
    </p:spTree>
    <p:extLst>
      <p:ext uri="{BB962C8B-B14F-4D97-AF65-F5344CB8AC3E}">
        <p14:creationId xmlns:p14="http://schemas.microsoft.com/office/powerpoint/2010/main" val="242056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58EED-E081-C60D-26FF-F46D8373E21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5535D1-E63B-7A14-DC78-84209896B059}"/>
              </a:ext>
            </a:extLst>
          </p:cNvPr>
          <p:cNvSpPr>
            <a:spLocks noGrp="1"/>
          </p:cNvSpPr>
          <p:nvPr>
            <p:ph idx="1"/>
          </p:nvPr>
        </p:nvSpPr>
        <p:spPr>
          <a:xfrm>
            <a:off x="838200" y="1687659"/>
            <a:ext cx="10515600" cy="4351338"/>
          </a:xfrm>
        </p:spPr>
        <p:txBody>
          <a:bodyPr>
            <a:normAutofit/>
          </a:bodyPr>
          <a:lstStyle/>
          <a:p>
            <a:pPr marL="0" indent="0">
              <a:lnSpc>
                <a:spcPct val="100000"/>
              </a:lnSpc>
              <a:buNone/>
            </a:pPr>
            <a:r>
              <a:rPr lang="en-AU" sz="2000" noProof="0" dirty="0">
                <a:solidFill>
                  <a:schemeClr val="bg1"/>
                </a:solidFill>
                <a:latin typeface="Arial" panose="020B0604020202020204" pitchFamily="34" charset="0"/>
                <a:cs typeface="Arial" panose="020B0604020202020204" pitchFamily="34" charset="0"/>
              </a:rPr>
              <a:t>Transport to and from Cuboree is included in your camp fees. More details surrounding your travel details will be provided in 2026 closer to Cuboree. All buses will leave from Hubs within your Regions and Districts (depending on numbers).</a:t>
            </a:r>
          </a:p>
          <a:p>
            <a:pPr marL="0" indent="0">
              <a:lnSpc>
                <a:spcPct val="100000"/>
              </a:lnSpc>
              <a:buNone/>
            </a:pPr>
            <a:r>
              <a:rPr lang="en-AU" sz="2000" noProof="0" dirty="0">
                <a:solidFill>
                  <a:schemeClr val="bg1"/>
                </a:solidFill>
                <a:latin typeface="Arial" panose="020B0604020202020204" pitchFamily="34" charset="0"/>
                <a:cs typeface="Arial" panose="020B0604020202020204" pitchFamily="34" charset="0"/>
              </a:rPr>
              <a:t>We are working on options which include using trains for long distance participants. Everyone will arrive onsite by a bus There will be no independent travellers allowed to Cuboree 2026. If you travelling independently, you will be asked to meet at a offsite location to catch a bus onto site.</a:t>
            </a:r>
          </a:p>
          <a:p>
            <a:pPr marL="0" indent="0">
              <a:lnSpc>
                <a:spcPct val="100000"/>
              </a:lnSpc>
              <a:buNone/>
            </a:pPr>
            <a:r>
              <a:rPr lang="en-AU" sz="2000" noProof="0" dirty="0">
                <a:solidFill>
                  <a:schemeClr val="bg1"/>
                </a:solidFill>
                <a:latin typeface="Arial" panose="020B0604020202020204" pitchFamily="34" charset="0"/>
                <a:cs typeface="Arial" panose="020B0604020202020204" pitchFamily="34" charset="0"/>
              </a:rPr>
              <a:t>If you have any questions surrounding transport and travel please contact Cuboree at info@cuboree.scoutsqld.com.au.</a:t>
            </a:r>
          </a:p>
        </p:txBody>
      </p:sp>
      <p:sp>
        <p:nvSpPr>
          <p:cNvPr id="7" name="Title 1">
            <a:extLst>
              <a:ext uri="{FF2B5EF4-FFF2-40B4-BE49-F238E27FC236}">
                <a16:creationId xmlns:a16="http://schemas.microsoft.com/office/drawing/2014/main" id="{E41481E9-A773-BCC7-6C24-B87B6B258DD8}"/>
              </a:ext>
            </a:extLst>
          </p:cNvPr>
          <p:cNvSpPr txBox="1">
            <a:spLocks/>
          </p:cNvSpPr>
          <p:nvPr/>
        </p:nvSpPr>
        <p:spPr>
          <a:xfrm>
            <a:off x="838200" y="901217"/>
            <a:ext cx="10515600" cy="78644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4000" b="1" noProof="0" dirty="0">
                <a:solidFill>
                  <a:srgbClr val="009BA8"/>
                </a:solidFill>
                <a:latin typeface="Arial" panose="020B0604020202020204" pitchFamily="34" charset="0"/>
                <a:cs typeface="Arial" panose="020B0604020202020204" pitchFamily="34" charset="0"/>
              </a:rPr>
              <a:t>Transport &amp; Travel</a:t>
            </a:r>
          </a:p>
        </p:txBody>
      </p:sp>
    </p:spTree>
    <p:extLst>
      <p:ext uri="{BB962C8B-B14F-4D97-AF65-F5344CB8AC3E}">
        <p14:creationId xmlns:p14="http://schemas.microsoft.com/office/powerpoint/2010/main" val="18614523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DC07E-F53A-3C29-0A4A-D7DFC32E9635}"/>
            </a:ext>
          </a:extLst>
        </p:cNvPr>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55D00834-9236-155A-4630-700A7C9AF1F4}"/>
              </a:ext>
            </a:extLst>
          </p:cNvPr>
          <p:cNvGraphicFramePr>
            <a:graphicFrameLocks noGrp="1"/>
          </p:cNvGraphicFramePr>
          <p:nvPr>
            <p:ph idx="1"/>
            <p:extLst>
              <p:ext uri="{D42A27DB-BD31-4B8C-83A1-F6EECF244321}">
                <p14:modId xmlns:p14="http://schemas.microsoft.com/office/powerpoint/2010/main" val="2439558107"/>
              </p:ext>
            </p:extLst>
          </p:nvPr>
        </p:nvGraphicFramePr>
        <p:xfrm>
          <a:off x="2747789" y="3286908"/>
          <a:ext cx="6696422" cy="23041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EAAEE8EA-3FDF-EF6A-79BD-AACFBCE74962}"/>
              </a:ext>
            </a:extLst>
          </p:cNvPr>
          <p:cNvSpPr txBox="1">
            <a:spLocks/>
          </p:cNvSpPr>
          <p:nvPr/>
        </p:nvSpPr>
        <p:spPr>
          <a:xfrm>
            <a:off x="838200" y="901217"/>
            <a:ext cx="10515600" cy="78644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4000" b="1" noProof="0" dirty="0">
                <a:solidFill>
                  <a:srgbClr val="009BA8"/>
                </a:solidFill>
                <a:latin typeface="Arial" panose="020B0604020202020204" pitchFamily="34" charset="0"/>
                <a:cs typeface="Arial" panose="020B0604020202020204" pitchFamily="34" charset="0"/>
              </a:rPr>
              <a:t>Health &amp; Wellbeing</a:t>
            </a:r>
          </a:p>
        </p:txBody>
      </p:sp>
      <p:sp>
        <p:nvSpPr>
          <p:cNvPr id="9" name="TextBox 8">
            <a:extLst>
              <a:ext uri="{FF2B5EF4-FFF2-40B4-BE49-F238E27FC236}">
                <a16:creationId xmlns:a16="http://schemas.microsoft.com/office/drawing/2014/main" id="{C3767690-4663-60C3-4AD8-2060828A220B}"/>
              </a:ext>
            </a:extLst>
          </p:cNvPr>
          <p:cNvSpPr txBox="1"/>
          <p:nvPr/>
        </p:nvSpPr>
        <p:spPr>
          <a:xfrm>
            <a:off x="1247696" y="1674109"/>
            <a:ext cx="9959020" cy="1477328"/>
          </a:xfrm>
          <a:prstGeom prst="rect">
            <a:avLst/>
          </a:prstGeom>
          <a:noFill/>
        </p:spPr>
        <p:txBody>
          <a:bodyPr wrap="square" rtlCol="0">
            <a:spAutoFit/>
          </a:bodyPr>
          <a:lstStyle/>
          <a:p>
            <a:r>
              <a:rPr lang="en-AU" noProof="0" dirty="0">
                <a:solidFill>
                  <a:schemeClr val="bg1"/>
                </a:solidFill>
              </a:rPr>
              <a:t>The Health and Wellbeing directorate has 3 specialty teams within it. The first point of call is always your Unit Leaders and Subcamp team. The more we know before Cuboree and during if something arises the more our teams will be able to assist. Taking breaks is important for everyone.</a:t>
            </a:r>
          </a:p>
          <a:p>
            <a:endParaRPr lang="en-AU" noProof="0" dirty="0">
              <a:solidFill>
                <a:schemeClr val="bg1"/>
              </a:solidFill>
            </a:endParaRPr>
          </a:p>
          <a:p>
            <a:r>
              <a:rPr lang="en-AU" noProof="0" dirty="0">
                <a:solidFill>
                  <a:schemeClr val="bg1"/>
                </a:solidFill>
              </a:rPr>
              <a:t>We have a great team of professionals volunteering their time to support Cuboree.</a:t>
            </a:r>
          </a:p>
        </p:txBody>
      </p:sp>
    </p:spTree>
    <p:extLst>
      <p:ext uri="{BB962C8B-B14F-4D97-AF65-F5344CB8AC3E}">
        <p14:creationId xmlns:p14="http://schemas.microsoft.com/office/powerpoint/2010/main" val="11486683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8869C-49F6-4BB3-9DAE-3FA07B0D5CF6}"/>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6CABB6D6-6BE8-AF45-F7BB-9EDA76234630}"/>
              </a:ext>
            </a:extLst>
          </p:cNvPr>
          <p:cNvSpPr txBox="1">
            <a:spLocks/>
          </p:cNvSpPr>
          <p:nvPr/>
        </p:nvSpPr>
        <p:spPr>
          <a:xfrm>
            <a:off x="838200" y="786326"/>
            <a:ext cx="10515600" cy="78644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4000" b="1" noProof="0" dirty="0">
                <a:solidFill>
                  <a:srgbClr val="009BA8"/>
                </a:solidFill>
                <a:latin typeface="Arial" panose="020B0604020202020204" pitchFamily="34" charset="0"/>
                <a:cs typeface="Arial" panose="020B0604020202020204" pitchFamily="34" charset="0"/>
              </a:rPr>
              <a:t>How are we ‘Shaking It Up!’?</a:t>
            </a:r>
          </a:p>
        </p:txBody>
      </p:sp>
      <p:sp>
        <p:nvSpPr>
          <p:cNvPr id="2" name="TextBox 1">
            <a:extLst>
              <a:ext uri="{FF2B5EF4-FFF2-40B4-BE49-F238E27FC236}">
                <a16:creationId xmlns:a16="http://schemas.microsoft.com/office/drawing/2014/main" id="{F292E888-7007-A98B-9093-1314F7ECC9CB}"/>
              </a:ext>
            </a:extLst>
          </p:cNvPr>
          <p:cNvSpPr txBox="1"/>
          <p:nvPr/>
        </p:nvSpPr>
        <p:spPr>
          <a:xfrm>
            <a:off x="1244009" y="1572768"/>
            <a:ext cx="9484241" cy="4247317"/>
          </a:xfrm>
          <a:prstGeom prst="rect">
            <a:avLst/>
          </a:prstGeom>
          <a:noFill/>
        </p:spPr>
        <p:txBody>
          <a:bodyPr wrap="square" rtlCol="0">
            <a:spAutoFit/>
          </a:bodyPr>
          <a:lstStyle/>
          <a:p>
            <a:r>
              <a:rPr lang="en-AU" b="1" noProof="0" dirty="0">
                <a:solidFill>
                  <a:schemeClr val="bg1"/>
                </a:solidFill>
              </a:rPr>
              <a:t>If you have been to a Cuboree before, we are shaking it up and bringing in some new changes for 2026 and beyond. </a:t>
            </a:r>
          </a:p>
          <a:p>
            <a:endParaRPr lang="en-AU" b="1" noProof="0" dirty="0">
              <a:solidFill>
                <a:schemeClr val="bg1"/>
              </a:solidFill>
            </a:endParaRPr>
          </a:p>
          <a:p>
            <a:pPr marL="285750" indent="-285750">
              <a:buFont typeface="Arial" panose="020B0604020202020204" pitchFamily="34" charset="0"/>
              <a:buChar char="•"/>
            </a:pPr>
            <a:r>
              <a:rPr lang="en-AU" noProof="0" dirty="0">
                <a:solidFill>
                  <a:schemeClr val="bg1"/>
                </a:solidFill>
              </a:rPr>
              <a:t>Cuboree 2026 will be held in Autumn school holidays.</a:t>
            </a:r>
          </a:p>
          <a:p>
            <a:pPr marL="742950" lvl="1" indent="-285750">
              <a:buFont typeface="Arial" panose="020B0604020202020204" pitchFamily="34" charset="0"/>
              <a:buChar char="•"/>
            </a:pPr>
            <a:r>
              <a:rPr lang="en-AU" noProof="0" dirty="0">
                <a:solidFill>
                  <a:schemeClr val="bg1"/>
                </a:solidFill>
              </a:rPr>
              <a:t>This shift from pervious Cuborees, allows for no overlap of Major Events, greater access to facilities and equipment. As well allowing Leaders to attend who could not previously.</a:t>
            </a:r>
          </a:p>
          <a:p>
            <a:pPr marL="285750" indent="-285750">
              <a:buFont typeface="Arial" panose="020B0604020202020204" pitchFamily="34" charset="0"/>
              <a:buChar char="•"/>
            </a:pPr>
            <a:r>
              <a:rPr lang="en-AU" noProof="0" dirty="0">
                <a:solidFill>
                  <a:schemeClr val="bg1"/>
                </a:solidFill>
              </a:rPr>
              <a:t>Cuboree is moving to a 3 year cycle. The 9</a:t>
            </a:r>
            <a:r>
              <a:rPr lang="en-AU" baseline="30000" noProof="0" dirty="0">
                <a:solidFill>
                  <a:schemeClr val="bg1"/>
                </a:solidFill>
              </a:rPr>
              <a:t>th</a:t>
            </a:r>
            <a:r>
              <a:rPr lang="en-AU" noProof="0" dirty="0">
                <a:solidFill>
                  <a:schemeClr val="bg1"/>
                </a:solidFill>
              </a:rPr>
              <a:t> Queensland Cuboree will be in 2029.</a:t>
            </a:r>
          </a:p>
          <a:p>
            <a:pPr marL="285750" indent="-285750">
              <a:buFont typeface="Arial" panose="020B0604020202020204" pitchFamily="34" charset="0"/>
              <a:buChar char="•"/>
            </a:pPr>
            <a:r>
              <a:rPr lang="en-AU" noProof="0" dirty="0">
                <a:solidFill>
                  <a:schemeClr val="bg1"/>
                </a:solidFill>
              </a:rPr>
              <a:t>Cuboree 2026 will be 5 days and 4 nights.</a:t>
            </a:r>
          </a:p>
          <a:p>
            <a:pPr marL="742950" lvl="1" indent="-285750">
              <a:buFont typeface="Arial" panose="020B0604020202020204" pitchFamily="34" charset="0"/>
              <a:buChar char="•"/>
            </a:pPr>
            <a:r>
              <a:rPr lang="en-AU" noProof="0" dirty="0">
                <a:solidFill>
                  <a:schemeClr val="bg1"/>
                </a:solidFill>
              </a:rPr>
              <a:t>This aligns Queensland Cuboree with other states, and half the time of a Jamboree.</a:t>
            </a:r>
          </a:p>
          <a:p>
            <a:pPr marL="742950" lvl="1" indent="-285750">
              <a:buFont typeface="Arial" panose="020B0604020202020204" pitchFamily="34" charset="0"/>
              <a:buChar char="•"/>
            </a:pPr>
            <a:r>
              <a:rPr lang="en-AU" noProof="0" dirty="0">
                <a:solidFill>
                  <a:schemeClr val="bg1"/>
                </a:solidFill>
              </a:rPr>
              <a:t>There will be 3 activity days.</a:t>
            </a:r>
          </a:p>
          <a:p>
            <a:pPr marL="285750" indent="-285750">
              <a:buFont typeface="Arial" panose="020B0604020202020204" pitchFamily="34" charset="0"/>
              <a:buChar char="•"/>
            </a:pPr>
            <a:r>
              <a:rPr lang="en-AU" noProof="0" dirty="0">
                <a:solidFill>
                  <a:schemeClr val="bg1"/>
                </a:solidFill>
              </a:rPr>
              <a:t>In 2026 there will be 3 youth Subcamps.</a:t>
            </a:r>
          </a:p>
          <a:p>
            <a:pPr marL="285750" indent="-285750">
              <a:buFont typeface="Arial" panose="020B0604020202020204" pitchFamily="34" charset="0"/>
              <a:buChar char="•"/>
            </a:pPr>
            <a:r>
              <a:rPr lang="en-AU" noProof="0" dirty="0">
                <a:solidFill>
                  <a:schemeClr val="bg1"/>
                </a:solidFill>
              </a:rPr>
              <a:t>This Cuboree, we’re offering something new, a preference between two offsite</a:t>
            </a:r>
            <a:br>
              <a:rPr lang="en-AU" noProof="0" dirty="0">
                <a:solidFill>
                  <a:schemeClr val="bg1"/>
                </a:solidFill>
              </a:rPr>
            </a:br>
            <a:r>
              <a:rPr lang="en-AU" noProof="0" dirty="0">
                <a:solidFill>
                  <a:schemeClr val="bg1"/>
                </a:solidFill>
              </a:rPr>
              <a:t>adventures. Cub Scouts can choose to spend the day by the sea or take to the skies</a:t>
            </a:r>
            <a:br>
              <a:rPr lang="en-AU" noProof="0" dirty="0">
                <a:solidFill>
                  <a:schemeClr val="bg1"/>
                </a:solidFill>
              </a:rPr>
            </a:br>
            <a:r>
              <a:rPr lang="en-AU" noProof="0" dirty="0">
                <a:solidFill>
                  <a:schemeClr val="bg1"/>
                </a:solidFill>
              </a:rPr>
              <a:t>for a completely different kind of thrill.</a:t>
            </a:r>
          </a:p>
        </p:txBody>
      </p:sp>
    </p:spTree>
    <p:extLst>
      <p:ext uri="{BB962C8B-B14F-4D97-AF65-F5344CB8AC3E}">
        <p14:creationId xmlns:p14="http://schemas.microsoft.com/office/powerpoint/2010/main" val="5707220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68883-69D8-3F2A-1DFE-E12A254E3411}"/>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20D9C4A8-47CA-DE0F-7097-CBD3018F08A8}"/>
              </a:ext>
            </a:extLst>
          </p:cNvPr>
          <p:cNvSpPr txBox="1">
            <a:spLocks/>
          </p:cNvSpPr>
          <p:nvPr/>
        </p:nvSpPr>
        <p:spPr>
          <a:xfrm>
            <a:off x="838200" y="786326"/>
            <a:ext cx="10515600" cy="78644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4000" b="1" noProof="0" dirty="0">
                <a:solidFill>
                  <a:srgbClr val="009BA8"/>
                </a:solidFill>
                <a:latin typeface="Arial" panose="020B0604020202020204" pitchFamily="34" charset="0"/>
                <a:cs typeface="Arial" panose="020B0604020202020204" pitchFamily="34" charset="0"/>
              </a:rPr>
              <a:t>How are we ‘Shaking It Up!’?</a:t>
            </a:r>
          </a:p>
        </p:txBody>
      </p:sp>
      <p:sp>
        <p:nvSpPr>
          <p:cNvPr id="2" name="TextBox 1">
            <a:extLst>
              <a:ext uri="{FF2B5EF4-FFF2-40B4-BE49-F238E27FC236}">
                <a16:creationId xmlns:a16="http://schemas.microsoft.com/office/drawing/2014/main" id="{D8F34179-3565-1205-D6A9-DD269C83243E}"/>
              </a:ext>
            </a:extLst>
          </p:cNvPr>
          <p:cNvSpPr txBox="1"/>
          <p:nvPr/>
        </p:nvSpPr>
        <p:spPr>
          <a:xfrm>
            <a:off x="1244010" y="1572768"/>
            <a:ext cx="9569302" cy="4247317"/>
          </a:xfrm>
          <a:prstGeom prst="rect">
            <a:avLst/>
          </a:prstGeom>
          <a:noFill/>
        </p:spPr>
        <p:txBody>
          <a:bodyPr wrap="square" rtlCol="0">
            <a:spAutoFit/>
          </a:bodyPr>
          <a:lstStyle/>
          <a:p>
            <a:pPr marL="285750" indent="-285750">
              <a:buFont typeface="Arial" panose="020B0604020202020204" pitchFamily="34" charset="0"/>
              <a:buChar char="•"/>
            </a:pPr>
            <a:r>
              <a:rPr lang="en-AU" noProof="0" dirty="0">
                <a:solidFill>
                  <a:schemeClr val="bg1"/>
                </a:solidFill>
              </a:rPr>
              <a:t>Core Scouting Skills will be at the heart of everything we do, from Hygiene to Camping and Resilience.</a:t>
            </a:r>
          </a:p>
          <a:p>
            <a:pPr marL="742950" lvl="1" indent="-285750">
              <a:buFont typeface="Arial" panose="020B0604020202020204" pitchFamily="34" charset="0"/>
              <a:buChar char="•"/>
            </a:pPr>
            <a:r>
              <a:rPr lang="en-AU" noProof="0" dirty="0">
                <a:solidFill>
                  <a:schemeClr val="bg1"/>
                </a:solidFill>
              </a:rPr>
              <a:t>All participants, including Cub Scouts will be doing their own dishes after meals, washing hands at every entry point to campsites and activities.</a:t>
            </a:r>
          </a:p>
          <a:p>
            <a:pPr marL="742950" lvl="1" indent="-285750">
              <a:buFont typeface="Arial" panose="020B0604020202020204" pitchFamily="34" charset="0"/>
              <a:buChar char="•"/>
            </a:pPr>
            <a:r>
              <a:rPr lang="en-AU" noProof="0" dirty="0">
                <a:solidFill>
                  <a:schemeClr val="bg1"/>
                </a:solidFill>
              </a:rPr>
              <a:t>A Cub Scout appropriate Camping Standard is being developed based off the Scout Section one to be implemented at Cuboree. More information will be shared soon to help Units prepare.</a:t>
            </a:r>
          </a:p>
          <a:p>
            <a:pPr marL="742950" lvl="1" indent="-285750">
              <a:buFont typeface="Arial" panose="020B0604020202020204" pitchFamily="34" charset="0"/>
              <a:buChar char="•"/>
            </a:pPr>
            <a:r>
              <a:rPr lang="en-AU" noProof="0" dirty="0">
                <a:solidFill>
                  <a:schemeClr val="bg1"/>
                </a:solidFill>
              </a:rPr>
              <a:t>Cub Scouts will have independence whilst following the Youth Leading, Adult Supporting Framework.</a:t>
            </a:r>
          </a:p>
          <a:p>
            <a:pPr marL="742950" lvl="1" indent="-285750">
              <a:buFont typeface="Arial" panose="020B0604020202020204" pitchFamily="34" charset="0"/>
              <a:buChar char="•"/>
            </a:pPr>
            <a:r>
              <a:rPr lang="en-AU" noProof="0" dirty="0">
                <a:solidFill>
                  <a:schemeClr val="bg1"/>
                </a:solidFill>
              </a:rPr>
              <a:t>This will also assist in their transition into the Scout Section. </a:t>
            </a:r>
          </a:p>
          <a:p>
            <a:pPr marL="285750" indent="-285750">
              <a:buFont typeface="Arial" panose="020B0604020202020204" pitchFamily="34" charset="0"/>
              <a:buChar char="•"/>
            </a:pPr>
            <a:r>
              <a:rPr lang="en-AU" noProof="0" dirty="0">
                <a:solidFill>
                  <a:schemeClr val="bg1"/>
                </a:solidFill>
              </a:rPr>
              <a:t>Meal times will be within their own Subcamp, with Service Leaders rotating between the three youth Subcamps for meal times. </a:t>
            </a:r>
          </a:p>
          <a:p>
            <a:pPr marL="742950" lvl="1" indent="-285750">
              <a:buFont typeface="Arial" panose="020B0604020202020204" pitchFamily="34" charset="0"/>
              <a:buChar char="•"/>
            </a:pPr>
            <a:r>
              <a:rPr lang="en-AU" noProof="0" dirty="0">
                <a:solidFill>
                  <a:schemeClr val="bg1"/>
                </a:solidFill>
              </a:rPr>
              <a:t>More time to enjoy your meal and talk to your new friends.</a:t>
            </a:r>
          </a:p>
          <a:p>
            <a:pPr marL="742950" lvl="1" indent="-285750">
              <a:buFont typeface="Arial" panose="020B0604020202020204" pitchFamily="34" charset="0"/>
              <a:buChar char="•"/>
            </a:pPr>
            <a:r>
              <a:rPr lang="en-AU" noProof="0" dirty="0">
                <a:solidFill>
                  <a:schemeClr val="bg1"/>
                </a:solidFill>
              </a:rPr>
              <a:t>Plate, Bowls and Cutlery will be provided for each meal, and washed up by the participants. </a:t>
            </a:r>
          </a:p>
        </p:txBody>
      </p:sp>
    </p:spTree>
    <p:extLst>
      <p:ext uri="{BB962C8B-B14F-4D97-AF65-F5344CB8AC3E}">
        <p14:creationId xmlns:p14="http://schemas.microsoft.com/office/powerpoint/2010/main" val="35018977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D7C0B-A21A-F371-33A3-A57813F25E87}"/>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89FC8527-F054-396C-D1BA-29C83D6E13FF}"/>
              </a:ext>
            </a:extLst>
          </p:cNvPr>
          <p:cNvSpPr txBox="1">
            <a:spLocks/>
          </p:cNvSpPr>
          <p:nvPr/>
        </p:nvSpPr>
        <p:spPr>
          <a:xfrm>
            <a:off x="838200" y="786326"/>
            <a:ext cx="10515600" cy="78644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4000" b="1" noProof="0" dirty="0">
                <a:solidFill>
                  <a:srgbClr val="009BA8"/>
                </a:solidFill>
                <a:latin typeface="Arial" panose="020B0604020202020204" pitchFamily="34" charset="0"/>
                <a:cs typeface="Arial" panose="020B0604020202020204" pitchFamily="34" charset="0"/>
              </a:rPr>
              <a:t>What to do now?</a:t>
            </a:r>
          </a:p>
        </p:txBody>
      </p:sp>
      <p:sp>
        <p:nvSpPr>
          <p:cNvPr id="4" name="Content Placeholder 2">
            <a:extLst>
              <a:ext uri="{FF2B5EF4-FFF2-40B4-BE49-F238E27FC236}">
                <a16:creationId xmlns:a16="http://schemas.microsoft.com/office/drawing/2014/main" id="{B2B3E6F8-9914-214D-4AB4-DEF35AD3F6C5}"/>
              </a:ext>
            </a:extLst>
          </p:cNvPr>
          <p:cNvSpPr txBox="1">
            <a:spLocks/>
          </p:cNvSpPr>
          <p:nvPr/>
        </p:nvSpPr>
        <p:spPr>
          <a:xfrm>
            <a:off x="838200" y="1690688"/>
            <a:ext cx="6398021" cy="4351338"/>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600"/>
              </a:spcAft>
            </a:pPr>
            <a:r>
              <a:rPr lang="en-AU" sz="2000" noProof="0" dirty="0">
                <a:solidFill>
                  <a:schemeClr val="bg1"/>
                </a:solidFill>
                <a:latin typeface="Arial" panose="020B0604020202020204" pitchFamily="34" charset="0"/>
                <a:cs typeface="Arial" panose="020B0604020202020204" pitchFamily="34" charset="0"/>
              </a:rPr>
              <a:t>Go to the website and register to attend the Cuboree - cuboree.scoutsqld.com.au</a:t>
            </a:r>
          </a:p>
          <a:p>
            <a:pPr>
              <a:spcAft>
                <a:spcPts val="1600"/>
              </a:spcAft>
            </a:pPr>
            <a:r>
              <a:rPr lang="en-AU" sz="2000" noProof="0" dirty="0">
                <a:solidFill>
                  <a:schemeClr val="bg1"/>
                </a:solidFill>
                <a:latin typeface="Arial" panose="020B0604020202020204" pitchFamily="34" charset="0"/>
                <a:cs typeface="Arial" panose="020B0604020202020204" pitchFamily="34" charset="0"/>
              </a:rPr>
              <a:t>Read the Cuboree Newsletter 1 available on the website – cuboree.scoutsqld.com.au/news</a:t>
            </a:r>
          </a:p>
          <a:p>
            <a:pPr>
              <a:spcAft>
                <a:spcPts val="1600"/>
              </a:spcAft>
            </a:pPr>
            <a:r>
              <a:rPr lang="en-AU" sz="2000" noProof="0" dirty="0">
                <a:solidFill>
                  <a:schemeClr val="bg1"/>
                </a:solidFill>
                <a:latin typeface="Arial" panose="020B0604020202020204" pitchFamily="34" charset="0"/>
                <a:cs typeface="Arial" panose="020B0604020202020204" pitchFamily="34" charset="0"/>
              </a:rPr>
              <a:t>Start brainstorming fundraising ideas to help pay for the Cuboree</a:t>
            </a:r>
          </a:p>
          <a:p>
            <a:pPr>
              <a:spcAft>
                <a:spcPts val="1600"/>
              </a:spcAft>
            </a:pPr>
            <a:r>
              <a:rPr lang="en-AU" sz="2000" noProof="0" dirty="0">
                <a:solidFill>
                  <a:schemeClr val="bg1"/>
                </a:solidFill>
                <a:latin typeface="Arial" panose="020B0604020202020204" pitchFamily="34" charset="0"/>
                <a:cs typeface="Arial" panose="020B0604020202020204" pitchFamily="34" charset="0"/>
              </a:rPr>
              <a:t>Begin your preparation for the Cuboree. Start planning camps and identify what program achievements you need to complete before April 2026.</a:t>
            </a:r>
          </a:p>
          <a:p>
            <a:pPr>
              <a:spcAft>
                <a:spcPts val="1600"/>
              </a:spcAft>
            </a:pPr>
            <a:r>
              <a:rPr lang="en-AU" sz="2000" noProof="0" dirty="0">
                <a:solidFill>
                  <a:schemeClr val="bg1"/>
                </a:solidFill>
                <a:latin typeface="Arial" panose="020B0604020202020204" pitchFamily="34" charset="0"/>
                <a:cs typeface="Arial" panose="020B0604020202020204" pitchFamily="34" charset="0"/>
              </a:rPr>
              <a:t>Speak to other youth members or adults who have attended a past Cuboree.</a:t>
            </a:r>
          </a:p>
        </p:txBody>
      </p:sp>
      <p:pic>
        <p:nvPicPr>
          <p:cNvPr id="5" name="Picture 4" descr="A group of children wearing helmets&#10;&#10;AI-generated content may be incorrect.">
            <a:extLst>
              <a:ext uri="{FF2B5EF4-FFF2-40B4-BE49-F238E27FC236}">
                <a16:creationId xmlns:a16="http://schemas.microsoft.com/office/drawing/2014/main" id="{0ED3FB93-9FD1-5B15-33FE-936A514F2C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1187" y="1476845"/>
            <a:ext cx="4955779" cy="330062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33404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81AF5A1E8039B49B54EAE4C3BC55E52" ma:contentTypeVersion="3" ma:contentTypeDescription="Create a new document." ma:contentTypeScope="" ma:versionID="f9c497c8f8a9410ff1abe63dc73108f6">
  <xsd:schema xmlns:xsd="http://www.w3.org/2001/XMLSchema" xmlns:xs="http://www.w3.org/2001/XMLSchema" xmlns:p="http://schemas.microsoft.com/office/2006/metadata/properties" xmlns:ns2="7d75b728-3de3-4ae9-92e5-1a783197b539" targetNamespace="http://schemas.microsoft.com/office/2006/metadata/properties" ma:root="true" ma:fieldsID="82c94e1a5efa15c3496a4a6093adbe64" ns2:_="">
    <xsd:import namespace="7d75b728-3de3-4ae9-92e5-1a783197b539"/>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75b728-3de3-4ae9-92e5-1a783197b5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7DA1656-BA6B-4273-88F6-FF9393FC9348}">
  <ds:schemaRefs>
    <ds:schemaRef ds:uri="7d75b728-3de3-4ae9-92e5-1a783197b53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6BE62E3-6A62-45A5-AF50-F3E9DEF23423}">
  <ds:schemaRefs>
    <ds:schemaRef ds:uri="7d75b728-3de3-4ae9-92e5-1a783197b539"/>
    <ds:schemaRef ds:uri="http://schemas.openxmlformats.org/package/2006/metadata/core-properties"/>
    <ds:schemaRef ds:uri="http://purl.org/dc/dcmitype/"/>
    <ds:schemaRef ds:uri="http://purl.org/dc/elements/1.1/"/>
    <ds:schemaRef ds:uri="http://schemas.microsoft.com/office/2006/documentManagement/types"/>
    <ds:schemaRef ds:uri="http://schemas.microsoft.com/office/2006/metadata/properties"/>
    <ds:schemaRef ds:uri="http://www.w3.org/XML/1998/namespace"/>
    <ds:schemaRef ds:uri="http://schemas.microsoft.com/office/infopath/2007/PartnerControls"/>
    <ds:schemaRef ds:uri="http://purl.org/dc/terms/"/>
  </ds:schemaRefs>
</ds:datastoreItem>
</file>

<file path=customXml/itemProps3.xml><?xml version="1.0" encoding="utf-8"?>
<ds:datastoreItem xmlns:ds="http://schemas.openxmlformats.org/officeDocument/2006/customXml" ds:itemID="{4099D8D6-5B1A-4875-AC6D-4723A0790CB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2254</Words>
  <Application>Microsoft Macintosh PowerPoint</Application>
  <PresentationFormat>Widescreen</PresentationFormat>
  <Paragraphs>204</Paragraphs>
  <Slides>23</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Aptos</vt:lpstr>
      <vt:lpstr>Aptos Display</vt:lpstr>
      <vt:lpstr>Arial</vt:lpstr>
      <vt:lpstr>Office Theme</vt:lpstr>
      <vt:lpstr>PowerPoint Presentation</vt:lpstr>
      <vt:lpstr>Introducing the 8th Queensland Cuboree</vt:lpstr>
      <vt:lpstr>PowerPoint Presentation</vt:lpstr>
      <vt:lpstr>PowerPoint Presentation</vt:lpstr>
      <vt:lpstr>PowerPoint Presentation</vt:lpstr>
      <vt:lpstr>PowerPoint Presentation</vt:lpstr>
      <vt:lpstr>t</vt:lpstr>
      <vt:lpstr>t</vt:lpstr>
      <vt:lpstr>t</vt:lpstr>
      <vt:lpstr>t</vt:lpstr>
      <vt:lpstr>What will Cuboree Look Like for Cub Scouts?</vt:lpstr>
      <vt:lpstr>What will Cuboree Look Like for Junior Service Leaders (Scouts and Venturer Scouts)?</vt:lpstr>
      <vt:lpstr>What will Cuboree Look Like for Service Leaders (Rover Scouts, adult Members &amp; Leaders)?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Olivia Frost</dc:creator>
  <cp:lastModifiedBy>Dylan Shaw</cp:lastModifiedBy>
  <cp:revision>1</cp:revision>
  <dcterms:created xsi:type="dcterms:W3CDTF">2025-09-04T23:41:30Z</dcterms:created>
  <dcterms:modified xsi:type="dcterms:W3CDTF">2025-10-13T07:34:24Z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0x010100281AF5A1E8039B49B54EAE4C3BC55E52</vt:lpwstr>
  </property>
</Properties>
</file>